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30"/>
  </p:notesMasterIdLst>
  <p:sldIdLst>
    <p:sldId id="256" r:id="rId2"/>
    <p:sldId id="361" r:id="rId3"/>
    <p:sldId id="281" r:id="rId4"/>
    <p:sldId id="282" r:id="rId5"/>
    <p:sldId id="283" r:id="rId6"/>
    <p:sldId id="284" r:id="rId7"/>
    <p:sldId id="285" r:id="rId8"/>
    <p:sldId id="286" r:id="rId9"/>
    <p:sldId id="287" r:id="rId10"/>
    <p:sldId id="315" r:id="rId11"/>
    <p:sldId id="317" r:id="rId12"/>
    <p:sldId id="355" r:id="rId13"/>
    <p:sldId id="368" r:id="rId14"/>
    <p:sldId id="369" r:id="rId15"/>
    <p:sldId id="370" r:id="rId16"/>
    <p:sldId id="309" r:id="rId17"/>
    <p:sldId id="371" r:id="rId18"/>
    <p:sldId id="372" r:id="rId19"/>
    <p:sldId id="373" r:id="rId20"/>
    <p:sldId id="374" r:id="rId21"/>
    <p:sldId id="262" r:id="rId22"/>
    <p:sldId id="375" r:id="rId23"/>
    <p:sldId id="376" r:id="rId24"/>
    <p:sldId id="377" r:id="rId25"/>
    <p:sldId id="378" r:id="rId26"/>
    <p:sldId id="379" r:id="rId27"/>
    <p:sldId id="267" r:id="rId28"/>
    <p:sldId id="272"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c . Nguyen Thi My" initials="N.NTM" lastIdx="1" clrIdx="0">
    <p:extLst>
      <p:ext uri="{19B8F6BF-5375-455C-9EA6-DF929625EA0E}">
        <p15:presenceInfo xmlns:p15="http://schemas.microsoft.com/office/powerpoint/2012/main" userId="176f3501a1db1e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BEE7"/>
    <a:srgbClr val="DAE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1" d="100"/>
          <a:sy n="81" d="100"/>
        </p:scale>
        <p:origin x="725"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411FFF-251C-4FC1-AEEF-70D81A4EF3D1}" type="doc">
      <dgm:prSet loTypeId="urn:microsoft.com/office/officeart/2008/layout/VerticalCurvedList" loCatId="list" qsTypeId="urn:microsoft.com/office/officeart/2005/8/quickstyle/simple3" qsCatId="simple" csTypeId="urn:microsoft.com/office/officeart/2005/8/colors/accent2_2" csCatId="accent2" phldr="1"/>
      <dgm:spPr/>
      <dgm:t>
        <a:bodyPr/>
        <a:lstStyle/>
        <a:p>
          <a:endParaRPr lang="en-US"/>
        </a:p>
      </dgm:t>
    </dgm:pt>
    <dgm:pt modelId="{4EEB3932-0C0A-4B18-AD10-80E7FF8C7A95}">
      <dgm:prSet phldrT="[Text]" custT="1"/>
      <dgm:spPr>
        <a:xfrm>
          <a:off x="380119" y="4679885"/>
          <a:ext cx="8735084" cy="492448"/>
        </a:xfrm>
        <a:prstGeom prst="rect">
          <a:avLst/>
        </a:prstGeo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pPr>
            <a:buNone/>
          </a:pPr>
          <a:endParaRPr lang="en-US" sz="1400" b="0" dirty="0">
            <a:solidFill>
              <a:srgbClr val="212529"/>
            </a:solidFill>
            <a:latin typeface="Times New Roman" panose="02020603050405020304" pitchFamily="18" charset="0"/>
            <a:ea typeface="+mn-ea"/>
            <a:cs typeface="Times New Roman" panose="02020603050405020304" pitchFamily="18" charset="0"/>
          </a:endParaRPr>
        </a:p>
      </dgm:t>
    </dgm:pt>
    <dgm:pt modelId="{A0B6522C-ADCC-422B-A907-10EB052491B1}" type="parTrans" cxnId="{6FC6A575-2216-4CAE-A007-6C654A2061AA}">
      <dgm:prSet/>
      <dgm:spPr/>
      <dgm:t>
        <a:bodyPr/>
        <a:lstStyle/>
        <a:p>
          <a:endParaRPr lang="en-US"/>
        </a:p>
      </dgm:t>
    </dgm:pt>
    <dgm:pt modelId="{319FABD1-B69F-46BA-AD2E-286DCAC68D48}" type="sibTrans" cxnId="{6FC6A575-2216-4CAE-A007-6C654A2061AA}">
      <dgm:prSet/>
      <dgm:spPr/>
      <dgm:t>
        <a:bodyPr/>
        <a:lstStyle/>
        <a:p>
          <a:endParaRPr lang="en-US"/>
        </a:p>
      </dgm:t>
    </dgm:pt>
    <dgm:pt modelId="{EA97A1F6-A7F0-48DB-9DE3-2AE610FB6403}">
      <dgm:prSet custT="1"/>
      <dgm:spPr>
        <a:xfrm>
          <a:off x="826075" y="985438"/>
          <a:ext cx="8289128" cy="492448"/>
        </a:xfrm>
        <a:prstGeom prst="rect">
          <a:avLst/>
        </a:prstGeo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pPr>
            <a:buNone/>
          </a:pPr>
          <a:r>
            <a:rPr lang="en-US" sz="1400" b="0" dirty="0" err="1">
              <a:solidFill>
                <a:srgbClr val="212529"/>
              </a:solidFill>
              <a:latin typeface="Times New Roman" panose="02020603050405020304" pitchFamily="18" charset="0"/>
              <a:ea typeface="+mn-ea"/>
              <a:cs typeface="Times New Roman" panose="02020603050405020304" pitchFamily="18" charset="0"/>
            </a:rPr>
            <a:t>Tiền</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xử</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lý</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dữ</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liệu</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làm</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sạch</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cấu</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trúc</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dữ</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liệu</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phân</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tích</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dữ</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liệu</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Xử</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lý</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tiếng</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việt</a:t>
          </a:r>
          <a:endParaRPr lang="en-US" sz="1400" b="0" dirty="0">
            <a:solidFill>
              <a:srgbClr val="212529"/>
            </a:solidFill>
            <a:latin typeface="Times New Roman" panose="02020603050405020304" pitchFamily="18" charset="0"/>
            <a:ea typeface="+mn-ea"/>
            <a:cs typeface="Times New Roman" panose="02020603050405020304" pitchFamily="18" charset="0"/>
          </a:endParaRPr>
        </a:p>
      </dgm:t>
    </dgm:pt>
    <dgm:pt modelId="{61EE1D7C-91CD-4702-9444-6F15AFCD9660}" type="parTrans" cxnId="{8BBF984C-FA9A-4728-B523-010074FA3581}">
      <dgm:prSet/>
      <dgm:spPr/>
      <dgm:t>
        <a:bodyPr/>
        <a:lstStyle/>
        <a:p>
          <a:endParaRPr lang="en-US"/>
        </a:p>
      </dgm:t>
    </dgm:pt>
    <dgm:pt modelId="{99157937-BA1C-495A-B083-DE54EBB084F1}" type="sibTrans" cxnId="{8BBF984C-FA9A-4728-B523-010074FA3581}">
      <dgm:prSet/>
      <dgm:spPr/>
      <dgm:t>
        <a:bodyPr/>
        <a:lstStyle/>
        <a:p>
          <a:endParaRPr lang="en-US"/>
        </a:p>
      </dgm:t>
    </dgm:pt>
    <dgm:pt modelId="{C14BAC92-8AF0-49EC-ABC0-F87E142B1A0C}">
      <dgm:prSet custT="1"/>
      <dgm:spPr>
        <a:xfrm>
          <a:off x="1070457" y="1724003"/>
          <a:ext cx="8044746" cy="492448"/>
        </a:xfr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pPr>
            <a:buNone/>
          </a:pPr>
          <a:r>
            <a:rPr lang="en-US" sz="1400" b="0" dirty="0">
              <a:solidFill>
                <a:srgbClr val="212529"/>
              </a:solidFill>
              <a:latin typeface="Times New Roman" panose="02020603050405020304" pitchFamily="18" charset="0"/>
              <a:ea typeface="+mn-ea"/>
              <a:cs typeface="Times New Roman" panose="02020603050405020304" pitchFamily="18" charset="0"/>
            </a:rPr>
            <a:t> Modeling &amp; Evaluation model by </a:t>
          </a:r>
          <a:r>
            <a:rPr lang="en-US" sz="1400" b="0" dirty="0" err="1">
              <a:solidFill>
                <a:srgbClr val="212529"/>
              </a:solidFill>
              <a:latin typeface="Times New Roman" panose="02020603050405020304" pitchFamily="18" charset="0"/>
              <a:ea typeface="+mn-ea"/>
              <a:cs typeface="Times New Roman" panose="02020603050405020304" pitchFamily="18" charset="0"/>
            </a:rPr>
            <a:t>sklearn</a:t>
          </a:r>
          <a:endParaRPr lang="en-US" sz="1400" b="0" dirty="0">
            <a:solidFill>
              <a:srgbClr val="212529"/>
            </a:solidFill>
            <a:latin typeface="Times New Roman" panose="02020603050405020304" pitchFamily="18" charset="0"/>
            <a:ea typeface="+mn-ea"/>
            <a:cs typeface="Times New Roman" panose="02020603050405020304" pitchFamily="18" charset="0"/>
          </a:endParaRPr>
        </a:p>
      </dgm:t>
    </dgm:pt>
    <dgm:pt modelId="{C3AE484A-59C7-4F26-87B9-F4509C2DBEDC}" type="parTrans" cxnId="{512FE351-00B7-4D7A-8F2B-44A83253C442}">
      <dgm:prSet/>
      <dgm:spPr/>
      <dgm:t>
        <a:bodyPr/>
        <a:lstStyle/>
        <a:p>
          <a:endParaRPr lang="en-US"/>
        </a:p>
      </dgm:t>
    </dgm:pt>
    <dgm:pt modelId="{AF6EB75F-F08B-4223-87D5-B63DA73EF65B}" type="sibTrans" cxnId="{512FE351-00B7-4D7A-8F2B-44A83253C442}">
      <dgm:prSet/>
      <dgm:spPr/>
      <dgm:t>
        <a:bodyPr/>
        <a:lstStyle/>
        <a:p>
          <a:endParaRPr lang="en-US"/>
        </a:p>
      </dgm:t>
    </dgm:pt>
    <dgm:pt modelId="{E227C28F-2012-420A-A0D1-F7CE59E99345}">
      <dgm:prSet custT="1"/>
      <dgm:spPr>
        <a:xfrm>
          <a:off x="380119" y="246332"/>
          <a:ext cx="8735084" cy="492448"/>
        </a:xfrm>
        <a:prstGeom prst="rect">
          <a:avLst/>
        </a:prstGeo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pPr>
            <a:buNone/>
          </a:pPr>
          <a:r>
            <a:rPr lang="vi-VN" sz="1400" b="0" dirty="0">
              <a:solidFill>
                <a:srgbClr val="212529"/>
              </a:solidFill>
              <a:latin typeface="Times New Roman" panose="02020603050405020304" pitchFamily="18" charset="0"/>
              <a:ea typeface="+mn-ea"/>
              <a:cs typeface="+mn-cs"/>
            </a:rPr>
            <a:t>Import các thư viện</a:t>
          </a:r>
          <a:r>
            <a:rPr lang="en-US" sz="1400" b="0" dirty="0">
              <a:solidFill>
                <a:srgbClr val="212529"/>
              </a:solidFill>
              <a:latin typeface="Arial"/>
              <a:ea typeface="+mn-ea"/>
              <a:cs typeface="+mn-cs"/>
            </a:rPr>
            <a:t>, đ</a:t>
          </a:r>
          <a:r>
            <a:rPr lang="vi-VN" sz="1400" b="0" dirty="0">
              <a:solidFill>
                <a:srgbClr val="212529"/>
              </a:solidFill>
              <a:latin typeface="Times New Roman" panose="02020603050405020304" pitchFamily="18" charset="0"/>
              <a:ea typeface="+mn-ea"/>
              <a:cs typeface="+mn-cs"/>
            </a:rPr>
            <a:t>ọc dữ liệu</a:t>
          </a:r>
          <a:r>
            <a:rPr lang="en-US" sz="1400" b="0" dirty="0">
              <a:solidFill>
                <a:srgbClr val="212529"/>
              </a:solidFill>
              <a:latin typeface="Arial"/>
              <a:ea typeface="+mn-ea"/>
              <a:cs typeface="+mn-cs"/>
            </a:rPr>
            <a:t>, t</a:t>
          </a:r>
          <a:r>
            <a:rPr lang="vi-VN" sz="1400" b="0" dirty="0">
              <a:solidFill>
                <a:srgbClr val="212529"/>
              </a:solidFill>
              <a:latin typeface="Times New Roman" panose="02020603050405020304" pitchFamily="18" charset="0"/>
              <a:ea typeface="+mn-ea"/>
              <a:cs typeface="+mn-cs"/>
            </a:rPr>
            <a:t>hực hiện EDA cơ bản</a:t>
          </a:r>
        </a:p>
      </dgm:t>
    </dgm:pt>
    <dgm:pt modelId="{9DD9C0F9-529B-4C3C-85D9-0DC17C9CDE0F}" type="parTrans" cxnId="{03F82958-52C4-4CD3-BF1D-83B49BE259A9}">
      <dgm:prSet/>
      <dgm:spPr/>
      <dgm:t>
        <a:bodyPr/>
        <a:lstStyle/>
        <a:p>
          <a:endParaRPr lang="en-US"/>
        </a:p>
      </dgm:t>
    </dgm:pt>
    <dgm:pt modelId="{6B51D0FF-2210-445D-9D23-12A1FA97AC28}" type="sibTrans" cxnId="{03F82958-52C4-4CD3-BF1D-83B49BE259A9}">
      <dgm:prSet/>
      <dgm:spPr>
        <a:xfrm>
          <a:off x="-6122738" y="-937410"/>
          <a:ext cx="7293488" cy="7293488"/>
        </a:xfrm>
        <a:prstGeom prst="blockArc">
          <a:avLst>
            <a:gd name="adj1" fmla="val 18900000"/>
            <a:gd name="adj2" fmla="val 2700000"/>
            <a:gd name="adj3" fmla="val 296"/>
          </a:avLst>
        </a:prstGeom>
        <a:noFill/>
        <a:ln w="25400" cap="flat" cmpd="sng" algn="ctr">
          <a:solidFill>
            <a:srgbClr val="DBDBDB">
              <a:shade val="60000"/>
              <a:hueOff val="0"/>
              <a:satOff val="0"/>
              <a:lumOff val="0"/>
              <a:alphaOff val="0"/>
            </a:srgbClr>
          </a:solidFill>
          <a:prstDash val="solid"/>
        </a:ln>
        <a:effectLst/>
      </dgm:spPr>
      <dgm:t>
        <a:bodyPr/>
        <a:lstStyle/>
        <a:p>
          <a:endParaRPr lang="en-US"/>
        </a:p>
      </dgm:t>
    </dgm:pt>
    <dgm:pt modelId="{A21B8B44-94D1-4142-BB5A-643A846DB3A1}">
      <dgm:prSet custT="1"/>
      <dgm:spPr>
        <a:xfrm>
          <a:off x="826075" y="3940779"/>
          <a:ext cx="8289128" cy="492448"/>
        </a:xfr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pt>
    <dgm:pt modelId="{70523639-3C1E-4CB1-855B-C203C3F519B2}" type="parTrans" cxnId="{3F2330AA-69DC-4421-98FB-C5A226DCD7C1}">
      <dgm:prSet/>
      <dgm:spPr/>
      <dgm:t>
        <a:bodyPr/>
        <a:lstStyle/>
        <a:p>
          <a:endParaRPr lang="en-US"/>
        </a:p>
      </dgm:t>
    </dgm:pt>
    <dgm:pt modelId="{FB75232B-247C-4C21-A40D-E054EFE213B3}" type="sibTrans" cxnId="{3F2330AA-69DC-4421-98FB-C5A226DCD7C1}">
      <dgm:prSet/>
      <dgm:spPr/>
      <dgm:t>
        <a:bodyPr/>
        <a:lstStyle/>
        <a:p>
          <a:endParaRPr lang="en-US"/>
        </a:p>
      </dgm:t>
    </dgm:pt>
    <dgm:pt modelId="{B167AD9E-0212-4594-A4A1-C9411E079AF0}">
      <dgm:prSet/>
      <dgm:spPr/>
      <dgm:t>
        <a:bodyPr/>
        <a:lstStyle/>
        <a:p>
          <a:pPr>
            <a:buNone/>
          </a:pPr>
          <a:r>
            <a:rPr lang="en-US" b="0">
              <a:solidFill>
                <a:srgbClr val="212529"/>
              </a:solidFill>
              <a:latin typeface="Times New Roman" panose="02020603050405020304" pitchFamily="18" charset="0"/>
              <a:ea typeface="+mn-ea"/>
              <a:cs typeface="Times New Roman" panose="02020603050405020304" pitchFamily="18" charset="0"/>
            </a:rPr>
            <a:t>Kết luận</a:t>
          </a:r>
          <a:endParaRPr lang="en-US" b="0" dirty="0">
            <a:solidFill>
              <a:srgbClr val="212529"/>
            </a:solidFill>
            <a:latin typeface="Times New Roman" panose="02020603050405020304" pitchFamily="18" charset="0"/>
            <a:ea typeface="+mn-ea"/>
            <a:cs typeface="Times New Roman" panose="02020603050405020304" pitchFamily="18" charset="0"/>
          </a:endParaRPr>
        </a:p>
      </dgm:t>
    </dgm:pt>
    <dgm:pt modelId="{DF6F5225-AA1F-4003-924A-E9B10F568FC3}" type="parTrans" cxnId="{D99D899E-7A24-47E5-ADE5-324A1AAE0D2D}">
      <dgm:prSet/>
      <dgm:spPr/>
      <dgm:t>
        <a:bodyPr/>
        <a:lstStyle/>
        <a:p>
          <a:endParaRPr lang="en-US"/>
        </a:p>
      </dgm:t>
    </dgm:pt>
    <dgm:pt modelId="{A2B5456C-14D6-4FEC-AB63-4DAB8A7665B1}" type="sibTrans" cxnId="{D99D899E-7A24-47E5-ADE5-324A1AAE0D2D}">
      <dgm:prSet/>
      <dgm:spPr/>
      <dgm:t>
        <a:bodyPr/>
        <a:lstStyle/>
        <a:p>
          <a:endParaRPr lang="en-US"/>
        </a:p>
      </dgm:t>
    </dgm:pt>
    <dgm:pt modelId="{C049BCED-F29D-42E9-B664-5AD2BD89AC74}">
      <dgm:prSet custT="1"/>
      <dgm:spPr>
        <a:xfrm>
          <a:off x="1148486" y="2463109"/>
          <a:ext cx="7966717" cy="492448"/>
        </a:xfr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pPr>
            <a:buNone/>
          </a:pPr>
          <a:r>
            <a:rPr lang="en-US" sz="1400" b="0" dirty="0">
              <a:solidFill>
                <a:srgbClr val="212529"/>
              </a:solidFill>
              <a:latin typeface="Times New Roman" panose="02020603050405020304" pitchFamily="18" charset="0"/>
              <a:ea typeface="+mn-ea"/>
              <a:cs typeface="Times New Roman" panose="02020603050405020304" pitchFamily="18" charset="0"/>
            </a:rPr>
            <a:t>Modeling &amp; Evaluation model by </a:t>
          </a:r>
          <a:r>
            <a:rPr lang="en-US" sz="1400" b="0" dirty="0" err="1">
              <a:solidFill>
                <a:srgbClr val="212529"/>
              </a:solidFill>
              <a:latin typeface="Times New Roman" panose="02020603050405020304" pitchFamily="18" charset="0"/>
              <a:ea typeface="+mn-ea"/>
              <a:cs typeface="Times New Roman" panose="02020603050405020304" pitchFamily="18" charset="0"/>
            </a:rPr>
            <a:t>pySpark</a:t>
          </a:r>
          <a:endParaRPr lang="en-US" sz="1400" b="0" dirty="0">
            <a:solidFill>
              <a:srgbClr val="212529"/>
            </a:solidFill>
            <a:latin typeface="Times New Roman" panose="02020603050405020304" pitchFamily="18" charset="0"/>
            <a:ea typeface="+mn-ea"/>
            <a:cs typeface="Times New Roman" panose="02020603050405020304" pitchFamily="18" charset="0"/>
          </a:endParaRPr>
        </a:p>
      </dgm:t>
    </dgm:pt>
    <dgm:pt modelId="{4DCE353C-D497-40A9-9C8E-44C64281833C}" type="sibTrans" cxnId="{C6BFD4B9-B7AC-4185-B5DD-278DDD8747CF}">
      <dgm:prSet/>
      <dgm:spPr/>
      <dgm:t>
        <a:bodyPr/>
        <a:lstStyle/>
        <a:p>
          <a:endParaRPr lang="en-US"/>
        </a:p>
      </dgm:t>
    </dgm:pt>
    <dgm:pt modelId="{1B5C7F34-AE09-4FC3-8900-C62AD9E859B5}" type="parTrans" cxnId="{C6BFD4B9-B7AC-4185-B5DD-278DDD8747CF}">
      <dgm:prSet/>
      <dgm:spPr/>
      <dgm:t>
        <a:bodyPr/>
        <a:lstStyle/>
        <a:p>
          <a:endParaRPr lang="en-US"/>
        </a:p>
      </dgm:t>
    </dgm:pt>
    <dgm:pt modelId="{73DBA8F4-C092-4A5A-9A11-EAC459DF186E}">
      <dgm:prSet custT="1"/>
      <dgm:spPr>
        <a:xfrm>
          <a:off x="826075" y="985438"/>
          <a:ext cx="8289128" cy="492448"/>
        </a:xfr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sz="1400" b="0" dirty="0" err="1">
              <a:solidFill>
                <a:srgbClr val="212529"/>
              </a:solidFill>
              <a:latin typeface="Times New Roman" panose="02020603050405020304" pitchFamily="18" charset="0"/>
              <a:ea typeface="+mn-ea"/>
              <a:cs typeface="Times New Roman" panose="02020603050405020304" pitchFamily="18" charset="0"/>
            </a:rPr>
            <a:t>Trực</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quan</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hóa</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dữ</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liệu</a:t>
          </a:r>
          <a:endParaRPr lang="en-US" sz="1400" b="0" dirty="0">
            <a:solidFill>
              <a:srgbClr val="212529"/>
            </a:solidFill>
            <a:latin typeface="Times New Roman" panose="02020603050405020304" pitchFamily="18" charset="0"/>
            <a:ea typeface="+mn-ea"/>
            <a:cs typeface="Times New Roman" panose="02020603050405020304" pitchFamily="18" charset="0"/>
          </a:endParaRPr>
        </a:p>
      </dgm:t>
    </dgm:pt>
    <dgm:pt modelId="{F1AB8572-750F-4C0B-AEC9-FFD5CEF06FB2}" type="parTrans" cxnId="{52ACAA6F-6259-4C19-9FA0-44601370F18B}">
      <dgm:prSet/>
      <dgm:spPr/>
      <dgm:t>
        <a:bodyPr/>
        <a:lstStyle/>
        <a:p>
          <a:endParaRPr lang="en-US"/>
        </a:p>
      </dgm:t>
    </dgm:pt>
    <dgm:pt modelId="{C0D20927-4C79-492A-8B08-2674155EC72C}" type="sibTrans" cxnId="{52ACAA6F-6259-4C19-9FA0-44601370F18B}">
      <dgm:prSet/>
      <dgm:spPr/>
      <dgm:t>
        <a:bodyPr/>
        <a:lstStyle/>
        <a:p>
          <a:endParaRPr lang="en-US"/>
        </a:p>
      </dgm:t>
    </dgm:pt>
    <dgm:pt modelId="{C493C866-EF4A-4DAD-AED4-AFCE1D5B80FB}">
      <dgm:prSet custT="1"/>
      <dgm:spPr>
        <a:xfrm>
          <a:off x="826075" y="985438"/>
          <a:ext cx="8289128" cy="492448"/>
        </a:xfr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sz="1400" b="0" dirty="0" err="1">
              <a:solidFill>
                <a:srgbClr val="212529"/>
              </a:solidFill>
              <a:latin typeface="Times New Roman" panose="02020603050405020304" pitchFamily="18" charset="0"/>
              <a:ea typeface="+mn-ea"/>
              <a:cs typeface="Times New Roman" panose="02020603050405020304" pitchFamily="18" charset="0"/>
            </a:rPr>
            <a:t>Xây</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dựng</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mẫu</a:t>
          </a:r>
          <a:r>
            <a:rPr lang="en-US" sz="1400" b="0" dirty="0">
              <a:solidFill>
                <a:srgbClr val="212529"/>
              </a:solidFill>
              <a:latin typeface="Times New Roman" panose="02020603050405020304" pitchFamily="18" charset="0"/>
              <a:ea typeface="+mn-ea"/>
              <a:cs typeface="Times New Roman" panose="02020603050405020304" pitchFamily="18" charset="0"/>
            </a:rPr>
            <a:t> code </a:t>
          </a:r>
          <a:r>
            <a:rPr lang="en-US" sz="1400" b="0" dirty="0" err="1">
              <a:solidFill>
                <a:srgbClr val="212529"/>
              </a:solidFill>
              <a:latin typeface="Times New Roman" panose="02020603050405020304" pitchFamily="18" charset="0"/>
              <a:ea typeface="+mn-ea"/>
              <a:cs typeface="Times New Roman" panose="02020603050405020304" pitchFamily="18" charset="0"/>
            </a:rPr>
            <a:t>truy</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xuất</a:t>
          </a:r>
          <a:r>
            <a:rPr lang="en-US" sz="1400" b="0" dirty="0">
              <a:solidFill>
                <a:srgbClr val="212529"/>
              </a:solidFill>
              <a:latin typeface="Times New Roman" panose="02020603050405020304" pitchFamily="18" charset="0"/>
              <a:ea typeface="+mn-ea"/>
              <a:cs typeface="Times New Roman" panose="02020603050405020304" pitchFamily="18" charset="0"/>
            </a:rPr>
            <a:t> </a:t>
          </a:r>
          <a:r>
            <a:rPr lang="en-US" sz="1400" b="0" dirty="0" err="1">
              <a:solidFill>
                <a:srgbClr val="212529"/>
              </a:solidFill>
              <a:latin typeface="Times New Roman" panose="02020603050405020304" pitchFamily="18" charset="0"/>
              <a:ea typeface="+mn-ea"/>
              <a:cs typeface="Times New Roman" panose="02020603050405020304" pitchFamily="18" charset="0"/>
            </a:rPr>
            <a:t>thông</a:t>
          </a:r>
          <a:r>
            <a:rPr lang="en-US" sz="1400" b="0" dirty="0">
              <a:solidFill>
                <a:srgbClr val="212529"/>
              </a:solidFill>
              <a:latin typeface="Times New Roman" panose="02020603050405020304" pitchFamily="18" charset="0"/>
              <a:ea typeface="+mn-ea"/>
              <a:cs typeface="Times New Roman" panose="02020603050405020304" pitchFamily="18" charset="0"/>
            </a:rPr>
            <a:t> tin</a:t>
          </a:r>
        </a:p>
      </dgm:t>
    </dgm:pt>
    <dgm:pt modelId="{BEFF3020-C90B-48C9-8D2A-0D91040C1963}" type="parTrans" cxnId="{202C86A7-AFBB-447C-8F61-057D6FB315F4}">
      <dgm:prSet/>
      <dgm:spPr/>
      <dgm:t>
        <a:bodyPr/>
        <a:lstStyle/>
        <a:p>
          <a:endParaRPr lang="en-US"/>
        </a:p>
      </dgm:t>
    </dgm:pt>
    <dgm:pt modelId="{52896F77-4C6D-405C-997E-647B8945A2A7}" type="sibTrans" cxnId="{202C86A7-AFBB-447C-8F61-057D6FB315F4}">
      <dgm:prSet/>
      <dgm:spPr/>
      <dgm:t>
        <a:bodyPr/>
        <a:lstStyle/>
        <a:p>
          <a:endParaRPr lang="en-US"/>
        </a:p>
      </dgm:t>
    </dgm:pt>
    <dgm:pt modelId="{F2189FE0-23DB-45CB-919B-F6C00884A628}" type="pres">
      <dgm:prSet presAssocID="{CB411FFF-251C-4FC1-AEEF-70D81A4EF3D1}" presName="Name0" presStyleCnt="0">
        <dgm:presLayoutVars>
          <dgm:chMax val="7"/>
          <dgm:chPref val="7"/>
          <dgm:dir/>
        </dgm:presLayoutVars>
      </dgm:prSet>
      <dgm:spPr/>
    </dgm:pt>
    <dgm:pt modelId="{20FCDF27-8C49-445D-BD1E-85660826AB99}" type="pres">
      <dgm:prSet presAssocID="{CB411FFF-251C-4FC1-AEEF-70D81A4EF3D1}" presName="Name1" presStyleCnt="0"/>
      <dgm:spPr/>
    </dgm:pt>
    <dgm:pt modelId="{848ED98F-53D6-4948-BE24-2D79DF976BE0}" type="pres">
      <dgm:prSet presAssocID="{CB411FFF-251C-4FC1-AEEF-70D81A4EF3D1}" presName="cycle" presStyleCnt="0"/>
      <dgm:spPr/>
    </dgm:pt>
    <dgm:pt modelId="{294D3921-6D6D-41E7-8770-BE7AADD74129}" type="pres">
      <dgm:prSet presAssocID="{CB411FFF-251C-4FC1-AEEF-70D81A4EF3D1}" presName="srcNode" presStyleLbl="node1" presStyleIdx="0" presStyleCnt="7"/>
      <dgm:spPr/>
    </dgm:pt>
    <dgm:pt modelId="{4FE02DB7-EA2E-4655-B3E9-AA0324D4881A}" type="pres">
      <dgm:prSet presAssocID="{CB411FFF-251C-4FC1-AEEF-70D81A4EF3D1}" presName="conn" presStyleLbl="parChTrans1D2" presStyleIdx="0" presStyleCnt="1"/>
      <dgm:spPr/>
    </dgm:pt>
    <dgm:pt modelId="{B5990023-19FA-43AB-8580-3990230D1827}" type="pres">
      <dgm:prSet presAssocID="{CB411FFF-251C-4FC1-AEEF-70D81A4EF3D1}" presName="extraNode" presStyleLbl="node1" presStyleIdx="0" presStyleCnt="7"/>
      <dgm:spPr/>
    </dgm:pt>
    <dgm:pt modelId="{270BB2EE-60D0-4A11-B7E7-B7F511F66656}" type="pres">
      <dgm:prSet presAssocID="{CB411FFF-251C-4FC1-AEEF-70D81A4EF3D1}" presName="dstNode" presStyleLbl="node1" presStyleIdx="0" presStyleCnt="7"/>
      <dgm:spPr/>
    </dgm:pt>
    <dgm:pt modelId="{25999C47-30A2-438F-8B33-4D511A5FD68C}" type="pres">
      <dgm:prSet presAssocID="{E227C28F-2012-420A-A0D1-F7CE59E99345}" presName="text_1" presStyleLbl="node1" presStyleIdx="0" presStyleCnt="7">
        <dgm:presLayoutVars>
          <dgm:bulletEnabled val="1"/>
        </dgm:presLayoutVars>
      </dgm:prSet>
      <dgm:spPr/>
    </dgm:pt>
    <dgm:pt modelId="{8B849031-C609-42E5-91B4-F4A648A59235}" type="pres">
      <dgm:prSet presAssocID="{E227C28F-2012-420A-A0D1-F7CE59E99345}" presName="accent_1" presStyleCnt="0"/>
      <dgm:spPr/>
    </dgm:pt>
    <dgm:pt modelId="{F5DBA9EB-2CFD-4BC6-92F8-272F51D32FE7}" type="pres">
      <dgm:prSet presAssocID="{E227C28F-2012-420A-A0D1-F7CE59E99345}" presName="accentRepeatNode" presStyleLbl="solidFgAcc1" presStyleIdx="0" presStyleCnt="7"/>
      <dgm:spPr>
        <a:xfrm>
          <a:off x="72339" y="184776"/>
          <a:ext cx="615560" cy="615560"/>
        </a:xfrm>
        <a:prstGeom prst="ellipse">
          <a:avLst/>
        </a:prstGeom>
        <a:gradFill rotWithShape="0">
          <a:gsLst>
            <a:gs pos="0">
              <a:srgbClr val="B5C5D7">
                <a:hueOff val="0"/>
                <a:satOff val="0"/>
                <a:lumOff val="0"/>
                <a:alphaOff val="0"/>
                <a:tint val="50000"/>
                <a:satMod val="300000"/>
              </a:srgbClr>
            </a:gs>
            <a:gs pos="35000">
              <a:srgbClr val="B5C5D7">
                <a:hueOff val="0"/>
                <a:satOff val="0"/>
                <a:lumOff val="0"/>
                <a:alphaOff val="0"/>
                <a:tint val="37000"/>
                <a:satMod val="300000"/>
              </a:srgbClr>
            </a:gs>
            <a:gs pos="100000">
              <a:srgbClr val="B5C5D7">
                <a:hueOff val="0"/>
                <a:satOff val="0"/>
                <a:lumOff val="0"/>
                <a:alphaOff val="0"/>
                <a:tint val="15000"/>
                <a:satMod val="350000"/>
              </a:srgbClr>
            </a:gs>
          </a:gsLst>
          <a:lin ang="16200000" scaled="1"/>
        </a:gradFill>
        <a:ln w="9525" cap="flat" cmpd="sng" algn="ctr">
          <a:solidFill>
            <a:srgbClr val="DBDBDB">
              <a:hueOff val="0"/>
              <a:satOff val="0"/>
              <a:lumOff val="0"/>
              <a:alphaOff val="0"/>
            </a:srgbClr>
          </a:solidFill>
          <a:prstDash val="solid"/>
        </a:ln>
        <a:effectLst/>
      </dgm:spPr>
    </dgm:pt>
    <dgm:pt modelId="{68F97B24-FD0B-43CF-9A79-8EE495409BB8}" type="pres">
      <dgm:prSet presAssocID="{EA97A1F6-A7F0-48DB-9DE3-2AE610FB6403}" presName="text_2" presStyleLbl="node1" presStyleIdx="1" presStyleCnt="7">
        <dgm:presLayoutVars>
          <dgm:bulletEnabled val="1"/>
        </dgm:presLayoutVars>
      </dgm:prSet>
      <dgm:spPr/>
    </dgm:pt>
    <dgm:pt modelId="{92B7197B-AE3D-4EF0-951F-A13144488743}" type="pres">
      <dgm:prSet presAssocID="{EA97A1F6-A7F0-48DB-9DE3-2AE610FB6403}" presName="accent_2" presStyleCnt="0"/>
      <dgm:spPr/>
    </dgm:pt>
    <dgm:pt modelId="{EBA97AD6-44FF-404A-959C-A232CAB36B1D}" type="pres">
      <dgm:prSet presAssocID="{EA97A1F6-A7F0-48DB-9DE3-2AE610FB6403}" presName="accentRepeatNode" presStyleLbl="solidFgAcc1" presStyleIdx="1" presStyleCnt="7"/>
      <dgm:spPr>
        <a:xfrm>
          <a:off x="518295" y="923882"/>
          <a:ext cx="615560" cy="615560"/>
        </a:xfrm>
        <a:prstGeom prst="ellipse">
          <a:avLst/>
        </a:prstGeom>
        <a:gradFill rotWithShape="0">
          <a:gsLst>
            <a:gs pos="0">
              <a:srgbClr val="B5C5D7">
                <a:hueOff val="0"/>
                <a:satOff val="0"/>
                <a:lumOff val="0"/>
                <a:alphaOff val="0"/>
                <a:tint val="50000"/>
                <a:satMod val="300000"/>
              </a:srgbClr>
            </a:gs>
            <a:gs pos="35000">
              <a:srgbClr val="B5C5D7">
                <a:hueOff val="0"/>
                <a:satOff val="0"/>
                <a:lumOff val="0"/>
                <a:alphaOff val="0"/>
                <a:tint val="37000"/>
                <a:satMod val="300000"/>
              </a:srgbClr>
            </a:gs>
            <a:gs pos="100000">
              <a:srgbClr val="B5C5D7">
                <a:hueOff val="0"/>
                <a:satOff val="0"/>
                <a:lumOff val="0"/>
                <a:alphaOff val="0"/>
                <a:tint val="15000"/>
                <a:satMod val="350000"/>
              </a:srgbClr>
            </a:gs>
          </a:gsLst>
          <a:lin ang="16200000" scaled="1"/>
        </a:gradFill>
        <a:ln w="9525" cap="flat" cmpd="sng" algn="ctr">
          <a:solidFill>
            <a:srgbClr val="DBDBDB">
              <a:hueOff val="0"/>
              <a:satOff val="0"/>
              <a:lumOff val="0"/>
              <a:alphaOff val="0"/>
            </a:srgbClr>
          </a:solidFill>
          <a:prstDash val="solid"/>
        </a:ln>
        <a:effectLst/>
      </dgm:spPr>
    </dgm:pt>
    <dgm:pt modelId="{DB0674B9-6A5F-4DA2-82DB-99F51644708E}" type="pres">
      <dgm:prSet presAssocID="{73DBA8F4-C092-4A5A-9A11-EAC459DF186E}" presName="text_3" presStyleLbl="node1" presStyleIdx="2" presStyleCnt="7">
        <dgm:presLayoutVars>
          <dgm:bulletEnabled val="1"/>
        </dgm:presLayoutVars>
      </dgm:prSet>
      <dgm:spPr>
        <a:prstGeom prst="rect">
          <a:avLst/>
        </a:prstGeom>
      </dgm:spPr>
    </dgm:pt>
    <dgm:pt modelId="{3788EF02-E7EE-4CE4-AF5E-FCA1FEFD69AE}" type="pres">
      <dgm:prSet presAssocID="{73DBA8F4-C092-4A5A-9A11-EAC459DF186E}" presName="accent_3" presStyleCnt="0"/>
      <dgm:spPr/>
    </dgm:pt>
    <dgm:pt modelId="{4EA13BD7-3AB2-4EC0-9018-672E7368A20F}" type="pres">
      <dgm:prSet presAssocID="{73DBA8F4-C092-4A5A-9A11-EAC459DF186E}" presName="accentRepeatNode" presStyleLbl="solidFgAcc1" presStyleIdx="2" presStyleCnt="7"/>
      <dgm:spPr/>
    </dgm:pt>
    <dgm:pt modelId="{31A337C5-FB65-41A3-861C-D9469A2A5D16}" type="pres">
      <dgm:prSet presAssocID="{C493C866-EF4A-4DAD-AED4-AFCE1D5B80FB}" presName="text_4" presStyleLbl="node1" presStyleIdx="3" presStyleCnt="7">
        <dgm:presLayoutVars>
          <dgm:bulletEnabled val="1"/>
        </dgm:presLayoutVars>
      </dgm:prSet>
      <dgm:spPr/>
    </dgm:pt>
    <dgm:pt modelId="{6DAA63B1-9962-439F-A6CF-A7BEBEA876E4}" type="pres">
      <dgm:prSet presAssocID="{C493C866-EF4A-4DAD-AED4-AFCE1D5B80FB}" presName="accent_4" presStyleCnt="0"/>
      <dgm:spPr/>
    </dgm:pt>
    <dgm:pt modelId="{0DDB318B-F36F-47E4-8D7D-9F5134361461}" type="pres">
      <dgm:prSet presAssocID="{C493C866-EF4A-4DAD-AED4-AFCE1D5B80FB}" presName="accentRepeatNode" presStyleLbl="solidFgAcc1" presStyleIdx="3" presStyleCnt="7"/>
      <dgm:spPr/>
    </dgm:pt>
    <dgm:pt modelId="{8F58C855-C0F5-4BC2-86BE-08FD0ECE3D12}" type="pres">
      <dgm:prSet presAssocID="{C14BAC92-8AF0-49EC-ABC0-F87E142B1A0C}" presName="text_5" presStyleLbl="node1" presStyleIdx="4" presStyleCnt="7">
        <dgm:presLayoutVars>
          <dgm:bulletEnabled val="1"/>
        </dgm:presLayoutVars>
      </dgm:prSet>
      <dgm:spPr/>
    </dgm:pt>
    <dgm:pt modelId="{C0EBFE96-721B-4C54-875D-575904FDD9EA}" type="pres">
      <dgm:prSet presAssocID="{C14BAC92-8AF0-49EC-ABC0-F87E142B1A0C}" presName="accent_5" presStyleCnt="0"/>
      <dgm:spPr/>
    </dgm:pt>
    <dgm:pt modelId="{94C7B420-92A5-4D35-A5DA-DB185AA5BC88}" type="pres">
      <dgm:prSet presAssocID="{C14BAC92-8AF0-49EC-ABC0-F87E142B1A0C}" presName="accentRepeatNode" presStyleLbl="solidFgAcc1" presStyleIdx="4" presStyleCnt="7"/>
      <dgm:spPr>
        <a:xfrm>
          <a:off x="762677" y="1662447"/>
          <a:ext cx="615560" cy="615560"/>
        </a:xfrm>
        <a:prstGeom prst="ellipse">
          <a:avLst/>
        </a:prstGeom>
        <a:gradFill rotWithShape="0">
          <a:gsLst>
            <a:gs pos="0">
              <a:srgbClr val="B5C5D7">
                <a:hueOff val="0"/>
                <a:satOff val="0"/>
                <a:lumOff val="0"/>
                <a:alphaOff val="0"/>
                <a:tint val="50000"/>
                <a:satMod val="300000"/>
              </a:srgbClr>
            </a:gs>
            <a:gs pos="35000">
              <a:srgbClr val="B5C5D7">
                <a:hueOff val="0"/>
                <a:satOff val="0"/>
                <a:lumOff val="0"/>
                <a:alphaOff val="0"/>
                <a:tint val="37000"/>
                <a:satMod val="300000"/>
              </a:srgbClr>
            </a:gs>
            <a:gs pos="100000">
              <a:srgbClr val="B5C5D7">
                <a:hueOff val="0"/>
                <a:satOff val="0"/>
                <a:lumOff val="0"/>
                <a:alphaOff val="0"/>
                <a:tint val="15000"/>
                <a:satMod val="350000"/>
              </a:srgbClr>
            </a:gs>
          </a:gsLst>
          <a:lin ang="16200000" scaled="1"/>
        </a:gradFill>
        <a:ln w="9525" cap="flat" cmpd="sng" algn="ctr">
          <a:solidFill>
            <a:srgbClr val="DBDBDB">
              <a:hueOff val="0"/>
              <a:satOff val="0"/>
              <a:lumOff val="0"/>
              <a:alphaOff val="0"/>
            </a:srgbClr>
          </a:solidFill>
          <a:prstDash val="solid"/>
        </a:ln>
        <a:effectLst/>
      </dgm:spPr>
    </dgm:pt>
    <dgm:pt modelId="{8833C004-4215-4789-AEDD-85BE8AEF789D}" type="pres">
      <dgm:prSet presAssocID="{C049BCED-F29D-42E9-B664-5AD2BD89AC74}" presName="text_6" presStyleLbl="node1" presStyleIdx="5" presStyleCnt="7">
        <dgm:presLayoutVars>
          <dgm:bulletEnabled val="1"/>
        </dgm:presLayoutVars>
      </dgm:prSet>
      <dgm:spPr/>
    </dgm:pt>
    <dgm:pt modelId="{D53EF030-4C92-41BC-A630-4E22403FE055}" type="pres">
      <dgm:prSet presAssocID="{C049BCED-F29D-42E9-B664-5AD2BD89AC74}" presName="accent_6" presStyleCnt="0"/>
      <dgm:spPr/>
    </dgm:pt>
    <dgm:pt modelId="{699804A5-1E9F-4E8F-967B-FC33ECB82BAC}" type="pres">
      <dgm:prSet presAssocID="{C049BCED-F29D-42E9-B664-5AD2BD89AC74}" presName="accentRepeatNode" presStyleLbl="solidFgAcc1" presStyleIdx="5" presStyleCnt="7"/>
      <dgm:spPr>
        <a:xfrm>
          <a:off x="840706" y="2401553"/>
          <a:ext cx="615560" cy="615560"/>
        </a:xfrm>
        <a:prstGeom prst="ellipse">
          <a:avLst/>
        </a:prstGeom>
        <a:gradFill rotWithShape="0">
          <a:gsLst>
            <a:gs pos="0">
              <a:srgbClr val="B5C5D7">
                <a:hueOff val="0"/>
                <a:satOff val="0"/>
                <a:lumOff val="0"/>
                <a:alphaOff val="0"/>
                <a:tint val="50000"/>
                <a:satMod val="300000"/>
              </a:srgbClr>
            </a:gs>
            <a:gs pos="35000">
              <a:srgbClr val="B5C5D7">
                <a:hueOff val="0"/>
                <a:satOff val="0"/>
                <a:lumOff val="0"/>
                <a:alphaOff val="0"/>
                <a:tint val="37000"/>
                <a:satMod val="300000"/>
              </a:srgbClr>
            </a:gs>
            <a:gs pos="100000">
              <a:srgbClr val="B5C5D7">
                <a:hueOff val="0"/>
                <a:satOff val="0"/>
                <a:lumOff val="0"/>
                <a:alphaOff val="0"/>
                <a:tint val="15000"/>
                <a:satMod val="350000"/>
              </a:srgbClr>
            </a:gs>
          </a:gsLst>
          <a:lin ang="16200000" scaled="1"/>
        </a:gradFill>
        <a:ln w="9525" cap="flat" cmpd="sng" algn="ctr">
          <a:solidFill>
            <a:srgbClr val="DBDBDB">
              <a:hueOff val="0"/>
              <a:satOff val="0"/>
              <a:lumOff val="0"/>
              <a:alphaOff val="0"/>
            </a:srgbClr>
          </a:solidFill>
          <a:prstDash val="solid"/>
        </a:ln>
        <a:effectLst/>
      </dgm:spPr>
    </dgm:pt>
    <dgm:pt modelId="{659DACF7-8D96-4017-BC95-99A7EB53BDC6}" type="pres">
      <dgm:prSet presAssocID="{B167AD9E-0212-4594-A4A1-C9411E079AF0}" presName="text_7" presStyleLbl="node1" presStyleIdx="6" presStyleCnt="7">
        <dgm:presLayoutVars>
          <dgm:bulletEnabled val="1"/>
        </dgm:presLayoutVars>
      </dgm:prSet>
      <dgm:spPr/>
    </dgm:pt>
    <dgm:pt modelId="{E3CBD089-AA44-4517-AF0E-2DC1499843BD}" type="pres">
      <dgm:prSet presAssocID="{B167AD9E-0212-4594-A4A1-C9411E079AF0}" presName="accent_7" presStyleCnt="0"/>
      <dgm:spPr/>
    </dgm:pt>
    <dgm:pt modelId="{BABCDEE5-0C0D-4708-8D1B-6815DD2A1155}" type="pres">
      <dgm:prSet presAssocID="{B167AD9E-0212-4594-A4A1-C9411E079AF0}" presName="accentRepeatNode" presStyleLbl="solidFgAcc1" presStyleIdx="6" presStyleCnt="7"/>
      <dgm:spPr/>
    </dgm:pt>
  </dgm:ptLst>
  <dgm:cxnLst>
    <dgm:cxn modelId="{3DD06027-E5EE-4E38-92FA-B5959011262B}" type="presOf" srcId="{EA97A1F6-A7F0-48DB-9DE3-2AE610FB6403}" destId="{68F97B24-FD0B-43CF-9A79-8EE495409BB8}" srcOrd="0" destOrd="0" presId="urn:microsoft.com/office/officeart/2008/layout/VerticalCurvedList"/>
    <dgm:cxn modelId="{8BBF984C-FA9A-4728-B523-010074FA3581}" srcId="{CB411FFF-251C-4FC1-AEEF-70D81A4EF3D1}" destId="{EA97A1F6-A7F0-48DB-9DE3-2AE610FB6403}" srcOrd="1" destOrd="0" parTransId="{61EE1D7C-91CD-4702-9444-6F15AFCD9660}" sibTransId="{99157937-BA1C-495A-B083-DE54EBB084F1}"/>
    <dgm:cxn modelId="{BBB3B66D-2D99-4F16-8F5E-015A391A3878}" type="presOf" srcId="{73DBA8F4-C092-4A5A-9A11-EAC459DF186E}" destId="{DB0674B9-6A5F-4DA2-82DB-99F51644708E}" srcOrd="0" destOrd="0" presId="urn:microsoft.com/office/officeart/2008/layout/VerticalCurvedList"/>
    <dgm:cxn modelId="{52ACAA6F-6259-4C19-9FA0-44601370F18B}" srcId="{CB411FFF-251C-4FC1-AEEF-70D81A4EF3D1}" destId="{73DBA8F4-C092-4A5A-9A11-EAC459DF186E}" srcOrd="2" destOrd="0" parTransId="{F1AB8572-750F-4C0B-AEC9-FFD5CEF06FB2}" sibTransId="{C0D20927-4C79-492A-8B08-2674155EC72C}"/>
    <dgm:cxn modelId="{512FE351-00B7-4D7A-8F2B-44A83253C442}" srcId="{CB411FFF-251C-4FC1-AEEF-70D81A4EF3D1}" destId="{C14BAC92-8AF0-49EC-ABC0-F87E142B1A0C}" srcOrd="4" destOrd="0" parTransId="{C3AE484A-59C7-4F26-87B9-F4509C2DBEDC}" sibTransId="{AF6EB75F-F08B-4223-87D5-B63DA73EF65B}"/>
    <dgm:cxn modelId="{9F447653-7495-44DE-B6BF-263C36A7D9CC}" type="presOf" srcId="{B167AD9E-0212-4594-A4A1-C9411E079AF0}" destId="{659DACF7-8D96-4017-BC95-99A7EB53BDC6}" srcOrd="0" destOrd="0" presId="urn:microsoft.com/office/officeart/2008/layout/VerticalCurvedList"/>
    <dgm:cxn modelId="{6FC6A575-2216-4CAE-A007-6C654A2061AA}" srcId="{CB411FFF-251C-4FC1-AEEF-70D81A4EF3D1}" destId="{4EEB3932-0C0A-4B18-AD10-80E7FF8C7A95}" srcOrd="8" destOrd="0" parTransId="{A0B6522C-ADCC-422B-A907-10EB052491B1}" sibTransId="{319FABD1-B69F-46BA-AD2E-286DCAC68D48}"/>
    <dgm:cxn modelId="{03F82958-52C4-4CD3-BF1D-83B49BE259A9}" srcId="{CB411FFF-251C-4FC1-AEEF-70D81A4EF3D1}" destId="{E227C28F-2012-420A-A0D1-F7CE59E99345}" srcOrd="0" destOrd="0" parTransId="{9DD9C0F9-529B-4C3C-85D9-0DC17C9CDE0F}" sibTransId="{6B51D0FF-2210-445D-9D23-12A1FA97AC28}"/>
    <dgm:cxn modelId="{DED0A582-FC9D-43B2-AA40-567A82B226B8}" type="presOf" srcId="{CB411FFF-251C-4FC1-AEEF-70D81A4EF3D1}" destId="{F2189FE0-23DB-45CB-919B-F6C00884A628}" srcOrd="0" destOrd="0" presId="urn:microsoft.com/office/officeart/2008/layout/VerticalCurvedList"/>
    <dgm:cxn modelId="{D99D899E-7A24-47E5-ADE5-324A1AAE0D2D}" srcId="{CB411FFF-251C-4FC1-AEEF-70D81A4EF3D1}" destId="{B167AD9E-0212-4594-A4A1-C9411E079AF0}" srcOrd="6" destOrd="0" parTransId="{DF6F5225-AA1F-4003-924A-E9B10F568FC3}" sibTransId="{A2B5456C-14D6-4FEC-AB63-4DAB8A7665B1}"/>
    <dgm:cxn modelId="{202C86A7-AFBB-447C-8F61-057D6FB315F4}" srcId="{CB411FFF-251C-4FC1-AEEF-70D81A4EF3D1}" destId="{C493C866-EF4A-4DAD-AED4-AFCE1D5B80FB}" srcOrd="3" destOrd="0" parTransId="{BEFF3020-C90B-48C9-8D2A-0D91040C1963}" sibTransId="{52896F77-4C6D-405C-997E-647B8945A2A7}"/>
    <dgm:cxn modelId="{3F2330AA-69DC-4421-98FB-C5A226DCD7C1}" srcId="{CB411FFF-251C-4FC1-AEEF-70D81A4EF3D1}" destId="{A21B8B44-94D1-4142-BB5A-643A846DB3A1}" srcOrd="7" destOrd="0" parTransId="{70523639-3C1E-4CB1-855B-C203C3F519B2}" sibTransId="{FB75232B-247C-4C21-A40D-E054EFE213B3}"/>
    <dgm:cxn modelId="{C6BFD4B9-B7AC-4185-B5DD-278DDD8747CF}" srcId="{CB411FFF-251C-4FC1-AEEF-70D81A4EF3D1}" destId="{C049BCED-F29D-42E9-B664-5AD2BD89AC74}" srcOrd="5" destOrd="0" parTransId="{1B5C7F34-AE09-4FC3-8900-C62AD9E859B5}" sibTransId="{4DCE353C-D497-40A9-9C8E-44C64281833C}"/>
    <dgm:cxn modelId="{55A98CCC-BB08-4CFD-91EC-7B0287FAD509}" type="presOf" srcId="{E227C28F-2012-420A-A0D1-F7CE59E99345}" destId="{25999C47-30A2-438F-8B33-4D511A5FD68C}" srcOrd="0" destOrd="0" presId="urn:microsoft.com/office/officeart/2008/layout/VerticalCurvedList"/>
    <dgm:cxn modelId="{546C19CD-DBEC-43EC-B844-5F85A1801882}" type="presOf" srcId="{6B51D0FF-2210-445D-9D23-12A1FA97AC28}" destId="{4FE02DB7-EA2E-4655-B3E9-AA0324D4881A}" srcOrd="0" destOrd="0" presId="urn:microsoft.com/office/officeart/2008/layout/VerticalCurvedList"/>
    <dgm:cxn modelId="{037A47E1-6FFF-4A49-9A66-D311CF151F23}" type="presOf" srcId="{C493C866-EF4A-4DAD-AED4-AFCE1D5B80FB}" destId="{31A337C5-FB65-41A3-861C-D9469A2A5D16}" srcOrd="0" destOrd="0" presId="urn:microsoft.com/office/officeart/2008/layout/VerticalCurvedList"/>
    <dgm:cxn modelId="{33767BF2-5BE4-4EDE-A64B-A8F440FA685C}" type="presOf" srcId="{C14BAC92-8AF0-49EC-ABC0-F87E142B1A0C}" destId="{8F58C855-C0F5-4BC2-86BE-08FD0ECE3D12}" srcOrd="0" destOrd="0" presId="urn:microsoft.com/office/officeart/2008/layout/VerticalCurvedList"/>
    <dgm:cxn modelId="{317DEAF3-C932-4AA2-807E-2A3A3A0D09C3}" type="presOf" srcId="{C049BCED-F29D-42E9-B664-5AD2BD89AC74}" destId="{8833C004-4215-4789-AEDD-85BE8AEF789D}" srcOrd="0" destOrd="0" presId="urn:microsoft.com/office/officeart/2008/layout/VerticalCurvedList"/>
    <dgm:cxn modelId="{A569DE87-144E-4D52-9DB3-A8F2E0800D5E}" type="presParOf" srcId="{F2189FE0-23DB-45CB-919B-F6C00884A628}" destId="{20FCDF27-8C49-445D-BD1E-85660826AB99}" srcOrd="0" destOrd="0" presId="urn:microsoft.com/office/officeart/2008/layout/VerticalCurvedList"/>
    <dgm:cxn modelId="{DF2CB9C4-A7E3-4DA6-9DBD-FF7EA90C33F0}" type="presParOf" srcId="{20FCDF27-8C49-445D-BD1E-85660826AB99}" destId="{848ED98F-53D6-4948-BE24-2D79DF976BE0}" srcOrd="0" destOrd="0" presId="urn:microsoft.com/office/officeart/2008/layout/VerticalCurvedList"/>
    <dgm:cxn modelId="{26A09BF8-8F88-42D2-A808-0105BF39F8A2}" type="presParOf" srcId="{848ED98F-53D6-4948-BE24-2D79DF976BE0}" destId="{294D3921-6D6D-41E7-8770-BE7AADD74129}" srcOrd="0" destOrd="0" presId="urn:microsoft.com/office/officeart/2008/layout/VerticalCurvedList"/>
    <dgm:cxn modelId="{04FA71EA-3A75-479F-8BD3-19C12ADEFBEA}" type="presParOf" srcId="{848ED98F-53D6-4948-BE24-2D79DF976BE0}" destId="{4FE02DB7-EA2E-4655-B3E9-AA0324D4881A}" srcOrd="1" destOrd="0" presId="urn:microsoft.com/office/officeart/2008/layout/VerticalCurvedList"/>
    <dgm:cxn modelId="{4B147D97-3760-4A57-980B-F3FEE72BD649}" type="presParOf" srcId="{848ED98F-53D6-4948-BE24-2D79DF976BE0}" destId="{B5990023-19FA-43AB-8580-3990230D1827}" srcOrd="2" destOrd="0" presId="urn:microsoft.com/office/officeart/2008/layout/VerticalCurvedList"/>
    <dgm:cxn modelId="{0C9F18D6-2057-4E8B-A176-8B23284E232C}" type="presParOf" srcId="{848ED98F-53D6-4948-BE24-2D79DF976BE0}" destId="{270BB2EE-60D0-4A11-B7E7-B7F511F66656}" srcOrd="3" destOrd="0" presId="urn:microsoft.com/office/officeart/2008/layout/VerticalCurvedList"/>
    <dgm:cxn modelId="{EB0889B9-2547-42A3-87D5-30014A616E87}" type="presParOf" srcId="{20FCDF27-8C49-445D-BD1E-85660826AB99}" destId="{25999C47-30A2-438F-8B33-4D511A5FD68C}" srcOrd="1" destOrd="0" presId="urn:microsoft.com/office/officeart/2008/layout/VerticalCurvedList"/>
    <dgm:cxn modelId="{3A5CF86C-189A-43A7-A181-8317F6D47D43}" type="presParOf" srcId="{20FCDF27-8C49-445D-BD1E-85660826AB99}" destId="{8B849031-C609-42E5-91B4-F4A648A59235}" srcOrd="2" destOrd="0" presId="urn:microsoft.com/office/officeart/2008/layout/VerticalCurvedList"/>
    <dgm:cxn modelId="{E7263440-DE85-43C5-BA8D-008832517839}" type="presParOf" srcId="{8B849031-C609-42E5-91B4-F4A648A59235}" destId="{F5DBA9EB-2CFD-4BC6-92F8-272F51D32FE7}" srcOrd="0" destOrd="0" presId="urn:microsoft.com/office/officeart/2008/layout/VerticalCurvedList"/>
    <dgm:cxn modelId="{D3DFFEF6-ADA6-4242-8D55-4965D431C594}" type="presParOf" srcId="{20FCDF27-8C49-445D-BD1E-85660826AB99}" destId="{68F97B24-FD0B-43CF-9A79-8EE495409BB8}" srcOrd="3" destOrd="0" presId="urn:microsoft.com/office/officeart/2008/layout/VerticalCurvedList"/>
    <dgm:cxn modelId="{3CA84AC1-7A27-462D-9094-CBA427ADECA0}" type="presParOf" srcId="{20FCDF27-8C49-445D-BD1E-85660826AB99}" destId="{92B7197B-AE3D-4EF0-951F-A13144488743}" srcOrd="4" destOrd="0" presId="urn:microsoft.com/office/officeart/2008/layout/VerticalCurvedList"/>
    <dgm:cxn modelId="{4AD58508-203E-4E7E-99C4-CA74A4702287}" type="presParOf" srcId="{92B7197B-AE3D-4EF0-951F-A13144488743}" destId="{EBA97AD6-44FF-404A-959C-A232CAB36B1D}" srcOrd="0" destOrd="0" presId="urn:microsoft.com/office/officeart/2008/layout/VerticalCurvedList"/>
    <dgm:cxn modelId="{510156C4-F82E-4CAB-B4DA-F6A1DAAE33C7}" type="presParOf" srcId="{20FCDF27-8C49-445D-BD1E-85660826AB99}" destId="{DB0674B9-6A5F-4DA2-82DB-99F51644708E}" srcOrd="5" destOrd="0" presId="urn:microsoft.com/office/officeart/2008/layout/VerticalCurvedList"/>
    <dgm:cxn modelId="{2B2D59F4-6A4D-449C-BE5D-A4C87E26D35A}" type="presParOf" srcId="{20FCDF27-8C49-445D-BD1E-85660826AB99}" destId="{3788EF02-E7EE-4CE4-AF5E-FCA1FEFD69AE}" srcOrd="6" destOrd="0" presId="urn:microsoft.com/office/officeart/2008/layout/VerticalCurvedList"/>
    <dgm:cxn modelId="{871AF52D-FC98-4C29-9207-261B610D2A85}" type="presParOf" srcId="{3788EF02-E7EE-4CE4-AF5E-FCA1FEFD69AE}" destId="{4EA13BD7-3AB2-4EC0-9018-672E7368A20F}" srcOrd="0" destOrd="0" presId="urn:microsoft.com/office/officeart/2008/layout/VerticalCurvedList"/>
    <dgm:cxn modelId="{48025D24-3C87-4D7C-8E40-4F740A9575FF}" type="presParOf" srcId="{20FCDF27-8C49-445D-BD1E-85660826AB99}" destId="{31A337C5-FB65-41A3-861C-D9469A2A5D16}" srcOrd="7" destOrd="0" presId="urn:microsoft.com/office/officeart/2008/layout/VerticalCurvedList"/>
    <dgm:cxn modelId="{097D8ACA-7DDB-4E51-8256-7253B226FEC1}" type="presParOf" srcId="{20FCDF27-8C49-445D-BD1E-85660826AB99}" destId="{6DAA63B1-9962-439F-A6CF-A7BEBEA876E4}" srcOrd="8" destOrd="0" presId="urn:microsoft.com/office/officeart/2008/layout/VerticalCurvedList"/>
    <dgm:cxn modelId="{C90F9105-684B-470A-AB89-B01977A1E615}" type="presParOf" srcId="{6DAA63B1-9962-439F-A6CF-A7BEBEA876E4}" destId="{0DDB318B-F36F-47E4-8D7D-9F5134361461}" srcOrd="0" destOrd="0" presId="urn:microsoft.com/office/officeart/2008/layout/VerticalCurvedList"/>
    <dgm:cxn modelId="{C25ED8DA-A4AB-4393-B93B-36812CB933FA}" type="presParOf" srcId="{20FCDF27-8C49-445D-BD1E-85660826AB99}" destId="{8F58C855-C0F5-4BC2-86BE-08FD0ECE3D12}" srcOrd="9" destOrd="0" presId="urn:microsoft.com/office/officeart/2008/layout/VerticalCurvedList"/>
    <dgm:cxn modelId="{288765B2-5EB2-4049-922E-A969D503A9B8}" type="presParOf" srcId="{20FCDF27-8C49-445D-BD1E-85660826AB99}" destId="{C0EBFE96-721B-4C54-875D-575904FDD9EA}" srcOrd="10" destOrd="0" presId="urn:microsoft.com/office/officeart/2008/layout/VerticalCurvedList"/>
    <dgm:cxn modelId="{BB94C35F-6307-4FDE-B0DB-34A5067727B4}" type="presParOf" srcId="{C0EBFE96-721B-4C54-875D-575904FDD9EA}" destId="{94C7B420-92A5-4D35-A5DA-DB185AA5BC88}" srcOrd="0" destOrd="0" presId="urn:microsoft.com/office/officeart/2008/layout/VerticalCurvedList"/>
    <dgm:cxn modelId="{7A8CC980-5433-4479-BACC-A1DC6E926676}" type="presParOf" srcId="{20FCDF27-8C49-445D-BD1E-85660826AB99}" destId="{8833C004-4215-4789-AEDD-85BE8AEF789D}" srcOrd="11" destOrd="0" presId="urn:microsoft.com/office/officeart/2008/layout/VerticalCurvedList"/>
    <dgm:cxn modelId="{BACB398F-4E6C-47B4-AFCB-33E1B41821C3}" type="presParOf" srcId="{20FCDF27-8C49-445D-BD1E-85660826AB99}" destId="{D53EF030-4C92-41BC-A630-4E22403FE055}" srcOrd="12" destOrd="0" presId="urn:microsoft.com/office/officeart/2008/layout/VerticalCurvedList"/>
    <dgm:cxn modelId="{73979DA0-C383-4B6F-BB57-0C39ACF9CC04}" type="presParOf" srcId="{D53EF030-4C92-41BC-A630-4E22403FE055}" destId="{699804A5-1E9F-4E8F-967B-FC33ECB82BAC}" srcOrd="0" destOrd="0" presId="urn:microsoft.com/office/officeart/2008/layout/VerticalCurvedList"/>
    <dgm:cxn modelId="{92E73504-31AD-417E-803D-16D624F9591C}" type="presParOf" srcId="{20FCDF27-8C49-445D-BD1E-85660826AB99}" destId="{659DACF7-8D96-4017-BC95-99A7EB53BDC6}" srcOrd="13" destOrd="0" presId="urn:microsoft.com/office/officeart/2008/layout/VerticalCurvedList"/>
    <dgm:cxn modelId="{FF986AB9-84BE-401F-9D58-7CB6E68A9CA1}" type="presParOf" srcId="{20FCDF27-8C49-445D-BD1E-85660826AB99}" destId="{E3CBD089-AA44-4517-AF0E-2DC1499843BD}" srcOrd="14" destOrd="0" presId="urn:microsoft.com/office/officeart/2008/layout/VerticalCurvedList"/>
    <dgm:cxn modelId="{8B16719E-103F-4C2A-9781-6D331C540A3B}" type="presParOf" srcId="{E3CBD089-AA44-4517-AF0E-2DC1499843BD}" destId="{BABCDEE5-0C0D-4708-8D1B-6815DD2A115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17B928-90D0-4C33-9460-011419F3E7B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3CFD22C-9AA3-4CBD-848F-3E51F16B8558}">
      <dgm:prSet phldrT="[Text]"/>
      <dgm:spPr/>
      <dgm:t>
        <a:bodyPr/>
        <a:lstStyle/>
        <a:p>
          <a:r>
            <a:rPr lang="en-US" dirty="0" err="1">
              <a:solidFill>
                <a:schemeClr val="bg1"/>
              </a:solidFill>
            </a:rPr>
            <a:t>Quy</a:t>
          </a:r>
          <a:r>
            <a:rPr lang="en-US" dirty="0">
              <a:solidFill>
                <a:schemeClr val="bg1"/>
              </a:solidFill>
            </a:rPr>
            <a:t> </a:t>
          </a:r>
          <a:r>
            <a:rPr lang="en-US" dirty="0" err="1">
              <a:solidFill>
                <a:schemeClr val="bg1"/>
              </a:solidFill>
            </a:rPr>
            <a:t>trình</a:t>
          </a:r>
          <a:r>
            <a:rPr lang="en-US" dirty="0">
              <a:solidFill>
                <a:schemeClr val="bg1"/>
              </a:solidFill>
            </a:rPr>
            <a:t> </a:t>
          </a:r>
          <a:r>
            <a:rPr lang="en-US" dirty="0" err="1">
              <a:solidFill>
                <a:schemeClr val="bg1"/>
              </a:solidFill>
            </a:rPr>
            <a:t>xử</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tiếng</a:t>
          </a:r>
          <a:r>
            <a:rPr lang="en-US" dirty="0">
              <a:solidFill>
                <a:schemeClr val="bg1"/>
              </a:solidFill>
            </a:rPr>
            <a:t> </a:t>
          </a:r>
          <a:r>
            <a:rPr lang="en-US" dirty="0" err="1">
              <a:solidFill>
                <a:schemeClr val="bg1"/>
              </a:solidFill>
            </a:rPr>
            <a:t>Việt</a:t>
          </a:r>
          <a:endParaRPr lang="en-US" dirty="0">
            <a:solidFill>
              <a:schemeClr val="bg1"/>
            </a:solidFill>
          </a:endParaRPr>
        </a:p>
      </dgm:t>
    </dgm:pt>
    <dgm:pt modelId="{65BB686A-9BD8-4986-B6D5-C94452547BF0}" type="parTrans" cxnId="{F9C8B842-B526-4E8E-B390-5BB1206CF697}">
      <dgm:prSet/>
      <dgm:spPr/>
      <dgm:t>
        <a:bodyPr/>
        <a:lstStyle/>
        <a:p>
          <a:endParaRPr lang="en-US">
            <a:solidFill>
              <a:schemeClr val="bg1"/>
            </a:solidFill>
          </a:endParaRPr>
        </a:p>
      </dgm:t>
    </dgm:pt>
    <dgm:pt modelId="{4EA61189-369F-427F-91B5-9FB4862BF51B}" type="sibTrans" cxnId="{F9C8B842-B526-4E8E-B390-5BB1206CF697}">
      <dgm:prSet/>
      <dgm:spPr/>
      <dgm:t>
        <a:bodyPr/>
        <a:lstStyle/>
        <a:p>
          <a:endParaRPr lang="en-US">
            <a:solidFill>
              <a:schemeClr val="bg1"/>
            </a:solidFill>
          </a:endParaRPr>
        </a:p>
      </dgm:t>
    </dgm:pt>
    <dgm:pt modelId="{63250797-4976-4878-84B5-2C10124E06BA}">
      <dgm:prSet phldrT="[Text]"/>
      <dgm:spPr/>
      <dgm:t>
        <a:bodyPr/>
        <a:lstStyle/>
        <a:p>
          <a:r>
            <a:rPr lang="en-US" b="1">
              <a:solidFill>
                <a:schemeClr val="bg1"/>
              </a:solidFill>
            </a:rPr>
            <a:t>Normalize text</a:t>
          </a:r>
          <a:endParaRPr lang="en-US" dirty="0">
            <a:solidFill>
              <a:schemeClr val="bg1"/>
            </a:solidFill>
          </a:endParaRPr>
        </a:p>
      </dgm:t>
    </dgm:pt>
    <dgm:pt modelId="{2815E716-875D-4D07-9245-D39B4383A4AA}" type="parTrans" cxnId="{E41EE5D0-1227-4739-9BC3-67DC19221AF7}">
      <dgm:prSet/>
      <dgm:spPr/>
      <dgm:t>
        <a:bodyPr/>
        <a:lstStyle/>
        <a:p>
          <a:endParaRPr lang="en-US">
            <a:solidFill>
              <a:schemeClr val="bg1"/>
            </a:solidFill>
          </a:endParaRPr>
        </a:p>
      </dgm:t>
    </dgm:pt>
    <dgm:pt modelId="{079C2C89-57DB-41A3-8937-A5BFD476FD74}" type="sibTrans" cxnId="{E41EE5D0-1227-4739-9BC3-67DC19221AF7}">
      <dgm:prSet/>
      <dgm:spPr/>
      <dgm:t>
        <a:bodyPr/>
        <a:lstStyle/>
        <a:p>
          <a:endParaRPr lang="en-US">
            <a:solidFill>
              <a:schemeClr val="bg1"/>
            </a:solidFill>
          </a:endParaRPr>
        </a:p>
      </dgm:t>
    </dgm:pt>
    <dgm:pt modelId="{0AA2241E-563E-44C9-8A39-C57CB89FBFAA}">
      <dgm:prSet phldrT="[Text]"/>
      <dgm:spPr/>
      <dgm:t>
        <a:bodyPr/>
        <a:lstStyle/>
        <a:p>
          <a:r>
            <a:rPr lang="en-US" b="1">
              <a:solidFill>
                <a:schemeClr val="bg1"/>
              </a:solidFill>
            </a:rPr>
            <a:t>Remove HTTP links</a:t>
          </a:r>
          <a:endParaRPr lang="en-US" dirty="0">
            <a:solidFill>
              <a:schemeClr val="bg1"/>
            </a:solidFill>
          </a:endParaRPr>
        </a:p>
      </dgm:t>
    </dgm:pt>
    <dgm:pt modelId="{2195EC00-F434-49EB-97AF-BEA3E1766CCB}" type="parTrans" cxnId="{C5A92FDF-0111-43C2-B113-8C93D39B9F97}">
      <dgm:prSet/>
      <dgm:spPr/>
      <dgm:t>
        <a:bodyPr/>
        <a:lstStyle/>
        <a:p>
          <a:endParaRPr lang="en-US">
            <a:solidFill>
              <a:schemeClr val="bg1"/>
            </a:solidFill>
          </a:endParaRPr>
        </a:p>
      </dgm:t>
    </dgm:pt>
    <dgm:pt modelId="{F3B1FCD5-A166-4BFA-9295-6D6CAFE91BCE}" type="sibTrans" cxnId="{C5A92FDF-0111-43C2-B113-8C93D39B9F97}">
      <dgm:prSet/>
      <dgm:spPr/>
      <dgm:t>
        <a:bodyPr/>
        <a:lstStyle/>
        <a:p>
          <a:endParaRPr lang="en-US">
            <a:solidFill>
              <a:schemeClr val="bg1"/>
            </a:solidFill>
          </a:endParaRPr>
        </a:p>
      </dgm:t>
    </dgm:pt>
    <dgm:pt modelId="{3347BAEB-3856-439F-A296-E69562D1E9C4}">
      <dgm:prSet phldrT="[Text]"/>
      <dgm:spPr/>
      <dgm:t>
        <a:bodyPr/>
        <a:lstStyle/>
        <a:p>
          <a:r>
            <a:rPr lang="en-US" b="1">
              <a:solidFill>
                <a:schemeClr val="bg1"/>
              </a:solidFill>
            </a:rPr>
            <a:t>Remove end of line characters</a:t>
          </a:r>
          <a:endParaRPr lang="en-US" dirty="0">
            <a:solidFill>
              <a:schemeClr val="bg1"/>
            </a:solidFill>
          </a:endParaRPr>
        </a:p>
      </dgm:t>
    </dgm:pt>
    <dgm:pt modelId="{E285544D-D4A0-4380-9672-FC337FC2C1ED}" type="parTrans" cxnId="{71BFFEA3-C6FC-491C-9205-98D4E90BFF46}">
      <dgm:prSet/>
      <dgm:spPr/>
      <dgm:t>
        <a:bodyPr/>
        <a:lstStyle/>
        <a:p>
          <a:endParaRPr lang="en-US">
            <a:solidFill>
              <a:schemeClr val="bg1"/>
            </a:solidFill>
          </a:endParaRPr>
        </a:p>
      </dgm:t>
    </dgm:pt>
    <dgm:pt modelId="{B2D663D7-58DE-41D3-935D-4765276A2178}" type="sibTrans" cxnId="{71BFFEA3-C6FC-491C-9205-98D4E90BFF46}">
      <dgm:prSet/>
      <dgm:spPr/>
      <dgm:t>
        <a:bodyPr/>
        <a:lstStyle/>
        <a:p>
          <a:endParaRPr lang="en-US">
            <a:solidFill>
              <a:schemeClr val="bg1"/>
            </a:solidFill>
          </a:endParaRPr>
        </a:p>
      </dgm:t>
    </dgm:pt>
    <dgm:pt modelId="{E0929E9B-0CA5-4CE6-8C0B-CE75FB4A26FA}">
      <dgm:prSet phldrT="[Text]"/>
      <dgm:spPr/>
      <dgm:t>
        <a:bodyPr/>
        <a:lstStyle/>
        <a:p>
          <a:r>
            <a:rPr lang="en-US" b="1">
              <a:solidFill>
                <a:schemeClr val="bg1"/>
              </a:solidFill>
            </a:rPr>
            <a:t>Remove numbers</a:t>
          </a:r>
          <a:endParaRPr lang="en-US" dirty="0">
            <a:solidFill>
              <a:schemeClr val="bg1"/>
            </a:solidFill>
          </a:endParaRPr>
        </a:p>
      </dgm:t>
    </dgm:pt>
    <dgm:pt modelId="{E7951B1B-D421-4039-820B-80459A03353A}" type="parTrans" cxnId="{7450C7EA-491C-4C1A-9158-D5F227AC2C01}">
      <dgm:prSet/>
      <dgm:spPr/>
      <dgm:t>
        <a:bodyPr/>
        <a:lstStyle/>
        <a:p>
          <a:endParaRPr lang="en-US">
            <a:solidFill>
              <a:schemeClr val="bg1"/>
            </a:solidFill>
          </a:endParaRPr>
        </a:p>
      </dgm:t>
    </dgm:pt>
    <dgm:pt modelId="{FCED28EA-6E55-47AA-B4FA-B89C250A3DF2}" type="sibTrans" cxnId="{7450C7EA-491C-4C1A-9158-D5F227AC2C01}">
      <dgm:prSet/>
      <dgm:spPr/>
      <dgm:t>
        <a:bodyPr/>
        <a:lstStyle/>
        <a:p>
          <a:endParaRPr lang="en-US">
            <a:solidFill>
              <a:schemeClr val="bg1"/>
            </a:solidFill>
          </a:endParaRPr>
        </a:p>
      </dgm:t>
    </dgm:pt>
    <dgm:pt modelId="{11270A37-A242-4784-A321-C15F823EA564}">
      <dgm:prSet phldrT="[Text]"/>
      <dgm:spPr/>
      <dgm:t>
        <a:bodyPr/>
        <a:lstStyle/>
        <a:p>
          <a:r>
            <a:rPr lang="en-US" b="1">
              <a:solidFill>
                <a:schemeClr val="bg1"/>
              </a:solidFill>
            </a:rPr>
            <a:t>Remove punctuation</a:t>
          </a:r>
          <a:endParaRPr lang="en-US" dirty="0">
            <a:solidFill>
              <a:schemeClr val="bg1"/>
            </a:solidFill>
          </a:endParaRPr>
        </a:p>
      </dgm:t>
    </dgm:pt>
    <dgm:pt modelId="{7207606F-56A9-4C34-BB81-13AC2B73A36F}" type="parTrans" cxnId="{2C6E9B0B-C40F-4204-9742-C5D5B52316FD}">
      <dgm:prSet/>
      <dgm:spPr/>
      <dgm:t>
        <a:bodyPr/>
        <a:lstStyle/>
        <a:p>
          <a:endParaRPr lang="en-US">
            <a:solidFill>
              <a:schemeClr val="bg1"/>
            </a:solidFill>
          </a:endParaRPr>
        </a:p>
      </dgm:t>
    </dgm:pt>
    <dgm:pt modelId="{A65DDAA5-613A-4F3B-9F91-8089A9FFB218}" type="sibTrans" cxnId="{2C6E9B0B-C40F-4204-9742-C5D5B52316FD}">
      <dgm:prSet/>
      <dgm:spPr/>
      <dgm:t>
        <a:bodyPr/>
        <a:lstStyle/>
        <a:p>
          <a:endParaRPr lang="en-US">
            <a:solidFill>
              <a:schemeClr val="bg1"/>
            </a:solidFill>
          </a:endParaRPr>
        </a:p>
      </dgm:t>
    </dgm:pt>
    <dgm:pt modelId="{67D1A5F9-AFCF-4FAA-B347-403A74DF34F6}">
      <dgm:prSet phldrT="[Text]"/>
      <dgm:spPr/>
      <dgm:t>
        <a:bodyPr/>
        <a:lstStyle/>
        <a:p>
          <a:r>
            <a:rPr lang="en-US" b="1">
              <a:solidFill>
                <a:schemeClr val="bg1"/>
              </a:solidFill>
            </a:rPr>
            <a:t>Remove multiple spaces</a:t>
          </a:r>
          <a:endParaRPr lang="en-US" dirty="0">
            <a:solidFill>
              <a:schemeClr val="bg1"/>
            </a:solidFill>
          </a:endParaRPr>
        </a:p>
      </dgm:t>
    </dgm:pt>
    <dgm:pt modelId="{2F24F734-8D44-4184-BAB7-5386C5E78334}" type="parTrans" cxnId="{15BD0D01-9855-492B-9DC4-3CD25E25E8E4}">
      <dgm:prSet/>
      <dgm:spPr/>
      <dgm:t>
        <a:bodyPr/>
        <a:lstStyle/>
        <a:p>
          <a:endParaRPr lang="en-US">
            <a:solidFill>
              <a:schemeClr val="bg1"/>
            </a:solidFill>
          </a:endParaRPr>
        </a:p>
      </dgm:t>
    </dgm:pt>
    <dgm:pt modelId="{2EDE746D-7231-447A-9265-65A55772466B}" type="sibTrans" cxnId="{15BD0D01-9855-492B-9DC4-3CD25E25E8E4}">
      <dgm:prSet/>
      <dgm:spPr/>
      <dgm:t>
        <a:bodyPr/>
        <a:lstStyle/>
        <a:p>
          <a:endParaRPr lang="en-US">
            <a:solidFill>
              <a:schemeClr val="bg1"/>
            </a:solidFill>
          </a:endParaRPr>
        </a:p>
      </dgm:t>
    </dgm:pt>
    <dgm:pt modelId="{9EEF27C5-E0D2-429D-9532-7BDC4687F816}">
      <dgm:prSet phldrT="[Text]"/>
      <dgm:spPr/>
      <dgm:t>
        <a:bodyPr/>
        <a:lstStyle/>
        <a:p>
          <a:r>
            <a:rPr lang="en-US" b="1">
              <a:solidFill>
                <a:schemeClr val="bg1"/>
              </a:solidFill>
            </a:rPr>
            <a:t>Remove leading/trailing spaces</a:t>
          </a:r>
          <a:endParaRPr lang="en-US" dirty="0">
            <a:solidFill>
              <a:schemeClr val="bg1"/>
            </a:solidFill>
          </a:endParaRPr>
        </a:p>
      </dgm:t>
    </dgm:pt>
    <dgm:pt modelId="{C8D54772-438B-4079-A541-6471ACC5F9D0}" type="parTrans" cxnId="{AAB703AB-4985-4CDC-B006-985C796DAC3D}">
      <dgm:prSet/>
      <dgm:spPr/>
      <dgm:t>
        <a:bodyPr/>
        <a:lstStyle/>
        <a:p>
          <a:endParaRPr lang="en-US">
            <a:solidFill>
              <a:schemeClr val="bg1"/>
            </a:solidFill>
          </a:endParaRPr>
        </a:p>
      </dgm:t>
    </dgm:pt>
    <dgm:pt modelId="{962336CC-3B8B-47DA-AEA8-E8DBFF4D36A0}" type="sibTrans" cxnId="{AAB703AB-4985-4CDC-B006-985C796DAC3D}">
      <dgm:prSet/>
      <dgm:spPr/>
      <dgm:t>
        <a:bodyPr/>
        <a:lstStyle/>
        <a:p>
          <a:endParaRPr lang="en-US">
            <a:solidFill>
              <a:schemeClr val="bg1"/>
            </a:solidFill>
          </a:endParaRPr>
        </a:p>
      </dgm:t>
    </dgm:pt>
    <dgm:pt modelId="{BD149636-BAD1-487F-BB59-7BD7781CB809}">
      <dgm:prSet phldrT="[Text]"/>
      <dgm:spPr/>
      <dgm:t>
        <a:bodyPr/>
        <a:lstStyle/>
        <a:p>
          <a:r>
            <a:rPr lang="en-US" b="1">
              <a:solidFill>
                <a:schemeClr val="bg1"/>
              </a:solidFill>
            </a:rPr>
            <a:t>Convert to lower case</a:t>
          </a:r>
          <a:endParaRPr lang="en-US" dirty="0">
            <a:solidFill>
              <a:schemeClr val="bg1"/>
            </a:solidFill>
          </a:endParaRPr>
        </a:p>
      </dgm:t>
    </dgm:pt>
    <dgm:pt modelId="{B326F735-9F36-4585-AF2E-6652D0C09418}" type="parTrans" cxnId="{37AF6B7A-95F5-4049-A894-11E3D1229AE6}">
      <dgm:prSet/>
      <dgm:spPr/>
      <dgm:t>
        <a:bodyPr/>
        <a:lstStyle/>
        <a:p>
          <a:endParaRPr lang="en-US">
            <a:solidFill>
              <a:schemeClr val="bg1"/>
            </a:solidFill>
          </a:endParaRPr>
        </a:p>
      </dgm:t>
    </dgm:pt>
    <dgm:pt modelId="{E6BD21B8-CD6E-485F-8AAA-5865B47BA796}" type="sibTrans" cxnId="{37AF6B7A-95F5-4049-A894-11E3D1229AE6}">
      <dgm:prSet/>
      <dgm:spPr/>
      <dgm:t>
        <a:bodyPr/>
        <a:lstStyle/>
        <a:p>
          <a:endParaRPr lang="en-US">
            <a:solidFill>
              <a:schemeClr val="bg1"/>
            </a:solidFill>
          </a:endParaRPr>
        </a:p>
      </dgm:t>
    </dgm:pt>
    <dgm:pt modelId="{A27B7BAE-E724-49F3-8F7F-B6CE6E58F91C}">
      <dgm:prSet phldrT="[Text]"/>
      <dgm:spPr/>
      <dgm:t>
        <a:bodyPr/>
        <a:lstStyle/>
        <a:p>
          <a:r>
            <a:rPr lang="en-US" b="1">
              <a:solidFill>
                <a:schemeClr val="bg1"/>
              </a:solidFill>
            </a:rPr>
            <a:t>Replace variations of 'không'</a:t>
          </a:r>
          <a:endParaRPr lang="en-US" dirty="0">
            <a:solidFill>
              <a:schemeClr val="bg1"/>
            </a:solidFill>
          </a:endParaRPr>
        </a:p>
      </dgm:t>
    </dgm:pt>
    <dgm:pt modelId="{60F54ABD-E9C1-4ED0-8EE8-E695A2E13EC8}" type="parTrans" cxnId="{F795AAF0-EB9E-4E6E-BE6C-4799EC607711}">
      <dgm:prSet/>
      <dgm:spPr/>
      <dgm:t>
        <a:bodyPr/>
        <a:lstStyle/>
        <a:p>
          <a:endParaRPr lang="en-US">
            <a:solidFill>
              <a:schemeClr val="bg1"/>
            </a:solidFill>
          </a:endParaRPr>
        </a:p>
      </dgm:t>
    </dgm:pt>
    <dgm:pt modelId="{8D2F831F-ADAE-4AF2-B5F9-E83C3B849764}" type="sibTrans" cxnId="{F795AAF0-EB9E-4E6E-BE6C-4799EC607711}">
      <dgm:prSet/>
      <dgm:spPr/>
      <dgm:t>
        <a:bodyPr/>
        <a:lstStyle/>
        <a:p>
          <a:endParaRPr lang="en-US">
            <a:solidFill>
              <a:schemeClr val="bg1"/>
            </a:solidFill>
          </a:endParaRPr>
        </a:p>
      </dgm:t>
    </dgm:pt>
    <dgm:pt modelId="{A9CB24EF-AA93-4345-8119-8B47CBB3B360}">
      <dgm:prSet phldrT="[Text]"/>
      <dgm:spPr/>
      <dgm:t>
        <a:bodyPr/>
        <a:lstStyle/>
        <a:p>
          <a:r>
            <a:rPr lang="en-US" b="1">
              <a:solidFill>
                <a:schemeClr val="bg1"/>
              </a:solidFill>
            </a:rPr>
            <a:t>Remove emojis</a:t>
          </a:r>
          <a:endParaRPr lang="en-US" dirty="0">
            <a:solidFill>
              <a:schemeClr val="bg1"/>
            </a:solidFill>
          </a:endParaRPr>
        </a:p>
      </dgm:t>
    </dgm:pt>
    <dgm:pt modelId="{1E45403F-0777-4B36-871B-454B65A6318A}" type="parTrans" cxnId="{56F0301A-4BD4-4C47-8DCE-6C342AA63171}">
      <dgm:prSet/>
      <dgm:spPr/>
      <dgm:t>
        <a:bodyPr/>
        <a:lstStyle/>
        <a:p>
          <a:endParaRPr lang="en-US">
            <a:solidFill>
              <a:schemeClr val="bg1"/>
            </a:solidFill>
          </a:endParaRPr>
        </a:p>
      </dgm:t>
    </dgm:pt>
    <dgm:pt modelId="{0A9FB85C-F8F0-4539-95D8-18D57C342978}" type="sibTrans" cxnId="{56F0301A-4BD4-4C47-8DCE-6C342AA63171}">
      <dgm:prSet/>
      <dgm:spPr/>
      <dgm:t>
        <a:bodyPr/>
        <a:lstStyle/>
        <a:p>
          <a:endParaRPr lang="en-US">
            <a:solidFill>
              <a:schemeClr val="bg1"/>
            </a:solidFill>
          </a:endParaRPr>
        </a:p>
      </dgm:t>
    </dgm:pt>
    <dgm:pt modelId="{5DB949D2-9B0A-4B76-AC92-7B7DA00128C2}">
      <dgm:prSet phldrT="[Text]"/>
      <dgm:spPr/>
      <dgm:t>
        <a:bodyPr/>
        <a:lstStyle/>
        <a:p>
          <a:r>
            <a:rPr lang="en-US" b="1">
              <a:solidFill>
                <a:schemeClr val="bg1"/>
              </a:solidFill>
            </a:rPr>
            <a:t>Tokenize Vietnamese text</a:t>
          </a:r>
          <a:endParaRPr lang="en-US" dirty="0">
            <a:solidFill>
              <a:schemeClr val="bg1"/>
            </a:solidFill>
          </a:endParaRPr>
        </a:p>
      </dgm:t>
    </dgm:pt>
    <dgm:pt modelId="{A1F562D2-0AD6-4120-8013-2D06DA7F7DB0}" type="parTrans" cxnId="{D24AD255-95E0-401F-B431-8EF45C2F1A64}">
      <dgm:prSet/>
      <dgm:spPr/>
      <dgm:t>
        <a:bodyPr/>
        <a:lstStyle/>
        <a:p>
          <a:endParaRPr lang="en-US">
            <a:solidFill>
              <a:schemeClr val="bg1"/>
            </a:solidFill>
          </a:endParaRPr>
        </a:p>
      </dgm:t>
    </dgm:pt>
    <dgm:pt modelId="{C9DFED37-9113-4540-A593-1A0E996CA636}" type="sibTrans" cxnId="{D24AD255-95E0-401F-B431-8EF45C2F1A64}">
      <dgm:prSet/>
      <dgm:spPr/>
      <dgm:t>
        <a:bodyPr/>
        <a:lstStyle/>
        <a:p>
          <a:endParaRPr lang="en-US">
            <a:solidFill>
              <a:schemeClr val="bg1"/>
            </a:solidFill>
          </a:endParaRPr>
        </a:p>
      </dgm:t>
    </dgm:pt>
    <dgm:pt modelId="{91912D42-BCBA-47CE-A7AF-4DF4D985912A}">
      <dgm:prSet phldrT="[Text]"/>
      <dgm:spPr/>
      <dgm:t>
        <a:bodyPr/>
        <a:lstStyle/>
        <a:p>
          <a:r>
            <a:rPr lang="en-US" b="1">
              <a:solidFill>
                <a:schemeClr val="bg1"/>
              </a:solidFill>
            </a:rPr>
            <a:t>Process special words</a:t>
          </a:r>
          <a:endParaRPr lang="en-US" dirty="0">
            <a:solidFill>
              <a:schemeClr val="bg1"/>
            </a:solidFill>
          </a:endParaRPr>
        </a:p>
      </dgm:t>
    </dgm:pt>
    <dgm:pt modelId="{253D706C-96F3-40EA-9FBE-8FC52991464F}" type="parTrans" cxnId="{E2F2305C-4142-475E-AB21-C0575ACCC9A5}">
      <dgm:prSet/>
      <dgm:spPr/>
      <dgm:t>
        <a:bodyPr/>
        <a:lstStyle/>
        <a:p>
          <a:endParaRPr lang="en-US">
            <a:solidFill>
              <a:schemeClr val="bg1"/>
            </a:solidFill>
          </a:endParaRPr>
        </a:p>
      </dgm:t>
    </dgm:pt>
    <dgm:pt modelId="{9C94C126-C742-458C-8EFF-0198C0146FA9}" type="sibTrans" cxnId="{E2F2305C-4142-475E-AB21-C0575ACCC9A5}">
      <dgm:prSet/>
      <dgm:spPr/>
      <dgm:t>
        <a:bodyPr/>
        <a:lstStyle/>
        <a:p>
          <a:endParaRPr lang="en-US">
            <a:solidFill>
              <a:schemeClr val="bg1"/>
            </a:solidFill>
          </a:endParaRPr>
        </a:p>
      </dgm:t>
    </dgm:pt>
    <dgm:pt modelId="{27B91E1F-B4DD-4C19-B53D-41335D91C296}">
      <dgm:prSet phldrT="[Text]"/>
      <dgm:spPr/>
      <dgm:t>
        <a:bodyPr/>
        <a:lstStyle/>
        <a:p>
          <a:r>
            <a:rPr lang="en-US" b="1">
              <a:solidFill>
                <a:schemeClr val="bg1"/>
              </a:solidFill>
            </a:rPr>
            <a:t>Remove empty rows</a:t>
          </a:r>
          <a:endParaRPr lang="en-US" dirty="0">
            <a:solidFill>
              <a:schemeClr val="bg1"/>
            </a:solidFill>
          </a:endParaRPr>
        </a:p>
      </dgm:t>
    </dgm:pt>
    <dgm:pt modelId="{5361BC3E-FFB0-4640-921F-4CD57103891A}" type="parTrans" cxnId="{AF5F5B87-F4CE-4BF5-B81A-E8B5FE8C14F3}">
      <dgm:prSet/>
      <dgm:spPr/>
      <dgm:t>
        <a:bodyPr/>
        <a:lstStyle/>
        <a:p>
          <a:endParaRPr lang="en-US">
            <a:solidFill>
              <a:schemeClr val="bg1"/>
            </a:solidFill>
          </a:endParaRPr>
        </a:p>
      </dgm:t>
    </dgm:pt>
    <dgm:pt modelId="{D7DF9A87-3C81-45CB-BECC-EF501D36F24B}" type="sibTrans" cxnId="{AF5F5B87-F4CE-4BF5-B81A-E8B5FE8C14F3}">
      <dgm:prSet/>
      <dgm:spPr/>
      <dgm:t>
        <a:bodyPr/>
        <a:lstStyle/>
        <a:p>
          <a:endParaRPr lang="en-US">
            <a:solidFill>
              <a:schemeClr val="bg1"/>
            </a:solidFill>
          </a:endParaRPr>
        </a:p>
      </dgm:t>
    </dgm:pt>
    <dgm:pt modelId="{4348622D-748D-4B65-9BF8-125B98007736}">
      <dgm:prSet phldrT="[Text]"/>
      <dgm:spPr/>
      <dgm:t>
        <a:bodyPr/>
        <a:lstStyle/>
        <a:p>
          <a:r>
            <a:rPr lang="en-US" b="1">
              <a:solidFill>
                <a:schemeClr val="bg1"/>
              </a:solidFill>
            </a:rPr>
            <a:t>Remove stop words</a:t>
          </a:r>
          <a:endParaRPr lang="en-US" dirty="0">
            <a:solidFill>
              <a:schemeClr val="bg1"/>
            </a:solidFill>
          </a:endParaRPr>
        </a:p>
      </dgm:t>
    </dgm:pt>
    <dgm:pt modelId="{07BBE9C8-1814-4FF5-8D55-F75127B057D5}" type="parTrans" cxnId="{3D469739-6B16-4F76-8DE0-812A5E66291D}">
      <dgm:prSet/>
      <dgm:spPr/>
      <dgm:t>
        <a:bodyPr/>
        <a:lstStyle/>
        <a:p>
          <a:endParaRPr lang="en-US">
            <a:solidFill>
              <a:schemeClr val="bg1"/>
            </a:solidFill>
          </a:endParaRPr>
        </a:p>
      </dgm:t>
    </dgm:pt>
    <dgm:pt modelId="{C226DEB9-E7E2-44BE-A554-32E7BBAD0F34}" type="sibTrans" cxnId="{3D469739-6B16-4F76-8DE0-812A5E66291D}">
      <dgm:prSet/>
      <dgm:spPr/>
      <dgm:t>
        <a:bodyPr/>
        <a:lstStyle/>
        <a:p>
          <a:endParaRPr lang="en-US">
            <a:solidFill>
              <a:schemeClr val="bg1"/>
            </a:solidFill>
          </a:endParaRPr>
        </a:p>
      </dgm:t>
    </dgm:pt>
    <dgm:pt modelId="{CAEE516C-1192-4239-A739-F2137BC8705A}" type="pres">
      <dgm:prSet presAssocID="{D117B928-90D0-4C33-9460-011419F3E7BC}" presName="vert0" presStyleCnt="0">
        <dgm:presLayoutVars>
          <dgm:dir/>
          <dgm:animOne val="branch"/>
          <dgm:animLvl val="lvl"/>
        </dgm:presLayoutVars>
      </dgm:prSet>
      <dgm:spPr/>
    </dgm:pt>
    <dgm:pt modelId="{23D2889A-FA6C-4187-88CD-F8A69BAF4FE9}" type="pres">
      <dgm:prSet presAssocID="{13CFD22C-9AA3-4CBD-848F-3E51F16B8558}" presName="thickLine" presStyleLbl="alignNode1" presStyleIdx="0" presStyleCnt="1"/>
      <dgm:spPr/>
    </dgm:pt>
    <dgm:pt modelId="{758E3D08-A92F-4F52-AE6A-7BE1B3DAC449}" type="pres">
      <dgm:prSet presAssocID="{13CFD22C-9AA3-4CBD-848F-3E51F16B8558}" presName="horz1" presStyleCnt="0"/>
      <dgm:spPr/>
    </dgm:pt>
    <dgm:pt modelId="{E357BFC2-1E59-41D4-A771-423FF64FD1FB}" type="pres">
      <dgm:prSet presAssocID="{13CFD22C-9AA3-4CBD-848F-3E51F16B8558}" presName="tx1" presStyleLbl="revTx" presStyleIdx="0" presStyleCnt="15"/>
      <dgm:spPr/>
    </dgm:pt>
    <dgm:pt modelId="{BED9D5F3-46B5-42FA-8D7B-BF813CA83883}" type="pres">
      <dgm:prSet presAssocID="{13CFD22C-9AA3-4CBD-848F-3E51F16B8558}" presName="vert1" presStyleCnt="0"/>
      <dgm:spPr/>
    </dgm:pt>
    <dgm:pt modelId="{82770288-5FE8-4803-9370-F55AD257A434}" type="pres">
      <dgm:prSet presAssocID="{63250797-4976-4878-84B5-2C10124E06BA}" presName="vertSpace2a" presStyleCnt="0"/>
      <dgm:spPr/>
    </dgm:pt>
    <dgm:pt modelId="{47B577B2-CAB7-43DD-A613-9208E0A461A5}" type="pres">
      <dgm:prSet presAssocID="{63250797-4976-4878-84B5-2C10124E06BA}" presName="horz2" presStyleCnt="0"/>
      <dgm:spPr/>
    </dgm:pt>
    <dgm:pt modelId="{B2612A72-78C5-4F9D-B351-43B4A1675E86}" type="pres">
      <dgm:prSet presAssocID="{63250797-4976-4878-84B5-2C10124E06BA}" presName="horzSpace2" presStyleCnt="0"/>
      <dgm:spPr/>
    </dgm:pt>
    <dgm:pt modelId="{5375FA65-FF96-4B23-9D96-55FC6C5073D4}" type="pres">
      <dgm:prSet presAssocID="{63250797-4976-4878-84B5-2C10124E06BA}" presName="tx2" presStyleLbl="revTx" presStyleIdx="1" presStyleCnt="15"/>
      <dgm:spPr/>
    </dgm:pt>
    <dgm:pt modelId="{6B899277-0BEB-47C7-AE9F-21364841B21C}" type="pres">
      <dgm:prSet presAssocID="{63250797-4976-4878-84B5-2C10124E06BA}" presName="vert2" presStyleCnt="0"/>
      <dgm:spPr/>
    </dgm:pt>
    <dgm:pt modelId="{8F4BF9FA-66F1-46C1-8D91-FA26A0EC53E5}" type="pres">
      <dgm:prSet presAssocID="{63250797-4976-4878-84B5-2C10124E06BA}" presName="thinLine2b" presStyleLbl="callout" presStyleIdx="0" presStyleCnt="14"/>
      <dgm:spPr/>
    </dgm:pt>
    <dgm:pt modelId="{BE2132D7-5BEB-4C6E-B16A-39CFFA6DB2C6}" type="pres">
      <dgm:prSet presAssocID="{63250797-4976-4878-84B5-2C10124E06BA}" presName="vertSpace2b" presStyleCnt="0"/>
      <dgm:spPr/>
    </dgm:pt>
    <dgm:pt modelId="{595C8D8D-3FFC-405D-B591-2103775B0D76}" type="pres">
      <dgm:prSet presAssocID="{0AA2241E-563E-44C9-8A39-C57CB89FBFAA}" presName="horz2" presStyleCnt="0"/>
      <dgm:spPr/>
    </dgm:pt>
    <dgm:pt modelId="{97F049F2-3DBA-475D-B807-251D6E6B3336}" type="pres">
      <dgm:prSet presAssocID="{0AA2241E-563E-44C9-8A39-C57CB89FBFAA}" presName="horzSpace2" presStyleCnt="0"/>
      <dgm:spPr/>
    </dgm:pt>
    <dgm:pt modelId="{6760283F-D8AB-41FE-90DA-E7793A130DD6}" type="pres">
      <dgm:prSet presAssocID="{0AA2241E-563E-44C9-8A39-C57CB89FBFAA}" presName="tx2" presStyleLbl="revTx" presStyleIdx="2" presStyleCnt="15"/>
      <dgm:spPr/>
    </dgm:pt>
    <dgm:pt modelId="{561606ED-E8B0-48B8-93A9-089961C18D18}" type="pres">
      <dgm:prSet presAssocID="{0AA2241E-563E-44C9-8A39-C57CB89FBFAA}" presName="vert2" presStyleCnt="0"/>
      <dgm:spPr/>
    </dgm:pt>
    <dgm:pt modelId="{6B1C642B-0766-4410-83B1-D5E1C9655F7C}" type="pres">
      <dgm:prSet presAssocID="{0AA2241E-563E-44C9-8A39-C57CB89FBFAA}" presName="thinLine2b" presStyleLbl="callout" presStyleIdx="1" presStyleCnt="14"/>
      <dgm:spPr/>
    </dgm:pt>
    <dgm:pt modelId="{DBF81179-1FB2-4BF6-9587-9CAFBAF99A36}" type="pres">
      <dgm:prSet presAssocID="{0AA2241E-563E-44C9-8A39-C57CB89FBFAA}" presName="vertSpace2b" presStyleCnt="0"/>
      <dgm:spPr/>
    </dgm:pt>
    <dgm:pt modelId="{6E0908F4-0FC4-4B42-8217-DF995B74F24E}" type="pres">
      <dgm:prSet presAssocID="{3347BAEB-3856-439F-A296-E69562D1E9C4}" presName="horz2" presStyleCnt="0"/>
      <dgm:spPr/>
    </dgm:pt>
    <dgm:pt modelId="{31767176-520D-4ABB-88BB-3EDB7777C170}" type="pres">
      <dgm:prSet presAssocID="{3347BAEB-3856-439F-A296-E69562D1E9C4}" presName="horzSpace2" presStyleCnt="0"/>
      <dgm:spPr/>
    </dgm:pt>
    <dgm:pt modelId="{FB53F281-8481-4A6E-8DE7-F38600CD4F62}" type="pres">
      <dgm:prSet presAssocID="{3347BAEB-3856-439F-A296-E69562D1E9C4}" presName="tx2" presStyleLbl="revTx" presStyleIdx="3" presStyleCnt="15"/>
      <dgm:spPr/>
    </dgm:pt>
    <dgm:pt modelId="{4965BB71-D752-45F3-8669-DA94C6FF3876}" type="pres">
      <dgm:prSet presAssocID="{3347BAEB-3856-439F-A296-E69562D1E9C4}" presName="vert2" presStyleCnt="0"/>
      <dgm:spPr/>
    </dgm:pt>
    <dgm:pt modelId="{C609A238-5077-4E66-ABE5-25281405C71A}" type="pres">
      <dgm:prSet presAssocID="{3347BAEB-3856-439F-A296-E69562D1E9C4}" presName="thinLine2b" presStyleLbl="callout" presStyleIdx="2" presStyleCnt="14"/>
      <dgm:spPr/>
    </dgm:pt>
    <dgm:pt modelId="{AA203CE8-5903-420E-B945-CDDD0E089148}" type="pres">
      <dgm:prSet presAssocID="{3347BAEB-3856-439F-A296-E69562D1E9C4}" presName="vertSpace2b" presStyleCnt="0"/>
      <dgm:spPr/>
    </dgm:pt>
    <dgm:pt modelId="{8FA5D1E0-5F49-4FFC-9A70-72B359AA4977}" type="pres">
      <dgm:prSet presAssocID="{E0929E9B-0CA5-4CE6-8C0B-CE75FB4A26FA}" presName="horz2" presStyleCnt="0"/>
      <dgm:spPr/>
    </dgm:pt>
    <dgm:pt modelId="{B1A53A7E-BF8C-4BFF-9DF8-FC6AD3A1279B}" type="pres">
      <dgm:prSet presAssocID="{E0929E9B-0CA5-4CE6-8C0B-CE75FB4A26FA}" presName="horzSpace2" presStyleCnt="0"/>
      <dgm:spPr/>
    </dgm:pt>
    <dgm:pt modelId="{E69BFCD7-C6EB-4881-BFAD-3AE4998C848C}" type="pres">
      <dgm:prSet presAssocID="{E0929E9B-0CA5-4CE6-8C0B-CE75FB4A26FA}" presName="tx2" presStyleLbl="revTx" presStyleIdx="4" presStyleCnt="15"/>
      <dgm:spPr/>
    </dgm:pt>
    <dgm:pt modelId="{6113E0B9-3D13-4871-8692-2331BE09E5A4}" type="pres">
      <dgm:prSet presAssocID="{E0929E9B-0CA5-4CE6-8C0B-CE75FB4A26FA}" presName="vert2" presStyleCnt="0"/>
      <dgm:spPr/>
    </dgm:pt>
    <dgm:pt modelId="{6F5D4ACF-B7D1-41B2-9B2C-FB6DE9BC698A}" type="pres">
      <dgm:prSet presAssocID="{E0929E9B-0CA5-4CE6-8C0B-CE75FB4A26FA}" presName="thinLine2b" presStyleLbl="callout" presStyleIdx="3" presStyleCnt="14"/>
      <dgm:spPr/>
    </dgm:pt>
    <dgm:pt modelId="{E50B2EC2-AD88-4285-91B8-15880752CA4E}" type="pres">
      <dgm:prSet presAssocID="{E0929E9B-0CA5-4CE6-8C0B-CE75FB4A26FA}" presName="vertSpace2b" presStyleCnt="0"/>
      <dgm:spPr/>
    </dgm:pt>
    <dgm:pt modelId="{CF277940-6BE4-440C-8E48-40CFC62D1F67}" type="pres">
      <dgm:prSet presAssocID="{11270A37-A242-4784-A321-C15F823EA564}" presName="horz2" presStyleCnt="0"/>
      <dgm:spPr/>
    </dgm:pt>
    <dgm:pt modelId="{04BF1CF8-0C60-424D-BF1D-3A2AFBD608E5}" type="pres">
      <dgm:prSet presAssocID="{11270A37-A242-4784-A321-C15F823EA564}" presName="horzSpace2" presStyleCnt="0"/>
      <dgm:spPr/>
    </dgm:pt>
    <dgm:pt modelId="{AB48E16A-4769-48FE-A474-962DBD5D8CDF}" type="pres">
      <dgm:prSet presAssocID="{11270A37-A242-4784-A321-C15F823EA564}" presName="tx2" presStyleLbl="revTx" presStyleIdx="5" presStyleCnt="15"/>
      <dgm:spPr/>
    </dgm:pt>
    <dgm:pt modelId="{2E0A3FAD-F2CD-416E-8C3A-393C61188405}" type="pres">
      <dgm:prSet presAssocID="{11270A37-A242-4784-A321-C15F823EA564}" presName="vert2" presStyleCnt="0"/>
      <dgm:spPr/>
    </dgm:pt>
    <dgm:pt modelId="{BC3D1E06-A9D2-4520-8EE0-29A00052FBD2}" type="pres">
      <dgm:prSet presAssocID="{11270A37-A242-4784-A321-C15F823EA564}" presName="thinLine2b" presStyleLbl="callout" presStyleIdx="4" presStyleCnt="14"/>
      <dgm:spPr/>
    </dgm:pt>
    <dgm:pt modelId="{D42D8E3A-1B92-4528-838E-F2EE07E84F91}" type="pres">
      <dgm:prSet presAssocID="{11270A37-A242-4784-A321-C15F823EA564}" presName="vertSpace2b" presStyleCnt="0"/>
      <dgm:spPr/>
    </dgm:pt>
    <dgm:pt modelId="{6F9A8BAD-7EE6-4BE8-B766-41D0611A6C5B}" type="pres">
      <dgm:prSet presAssocID="{67D1A5F9-AFCF-4FAA-B347-403A74DF34F6}" presName="horz2" presStyleCnt="0"/>
      <dgm:spPr/>
    </dgm:pt>
    <dgm:pt modelId="{31D0255C-01E9-4253-8BDA-EE9BCABCFFD5}" type="pres">
      <dgm:prSet presAssocID="{67D1A5F9-AFCF-4FAA-B347-403A74DF34F6}" presName="horzSpace2" presStyleCnt="0"/>
      <dgm:spPr/>
    </dgm:pt>
    <dgm:pt modelId="{EFC60C73-9DE4-4C6E-A38B-73CA3B278F2F}" type="pres">
      <dgm:prSet presAssocID="{67D1A5F9-AFCF-4FAA-B347-403A74DF34F6}" presName="tx2" presStyleLbl="revTx" presStyleIdx="6" presStyleCnt="15"/>
      <dgm:spPr/>
    </dgm:pt>
    <dgm:pt modelId="{2298E77B-D287-4C50-B540-4086F7D80BA5}" type="pres">
      <dgm:prSet presAssocID="{67D1A5F9-AFCF-4FAA-B347-403A74DF34F6}" presName="vert2" presStyleCnt="0"/>
      <dgm:spPr/>
    </dgm:pt>
    <dgm:pt modelId="{E9A8B202-3EFB-4940-B85E-8D2B674CBF9B}" type="pres">
      <dgm:prSet presAssocID="{67D1A5F9-AFCF-4FAA-B347-403A74DF34F6}" presName="thinLine2b" presStyleLbl="callout" presStyleIdx="5" presStyleCnt="14"/>
      <dgm:spPr/>
    </dgm:pt>
    <dgm:pt modelId="{7C246745-D530-4A21-BA2B-DB85D66DAA5C}" type="pres">
      <dgm:prSet presAssocID="{67D1A5F9-AFCF-4FAA-B347-403A74DF34F6}" presName="vertSpace2b" presStyleCnt="0"/>
      <dgm:spPr/>
    </dgm:pt>
    <dgm:pt modelId="{B9592AD3-142A-4806-99BF-E57E0F921E21}" type="pres">
      <dgm:prSet presAssocID="{9EEF27C5-E0D2-429D-9532-7BDC4687F816}" presName="horz2" presStyleCnt="0"/>
      <dgm:spPr/>
    </dgm:pt>
    <dgm:pt modelId="{ACA01195-FDA6-4852-8515-05897504C4B6}" type="pres">
      <dgm:prSet presAssocID="{9EEF27C5-E0D2-429D-9532-7BDC4687F816}" presName="horzSpace2" presStyleCnt="0"/>
      <dgm:spPr/>
    </dgm:pt>
    <dgm:pt modelId="{45E853CA-8C28-4E9A-9C58-2BE8E42039C0}" type="pres">
      <dgm:prSet presAssocID="{9EEF27C5-E0D2-429D-9532-7BDC4687F816}" presName="tx2" presStyleLbl="revTx" presStyleIdx="7" presStyleCnt="15"/>
      <dgm:spPr/>
    </dgm:pt>
    <dgm:pt modelId="{02BDAD9C-7405-4BD3-AAA3-BC5625C1C444}" type="pres">
      <dgm:prSet presAssocID="{9EEF27C5-E0D2-429D-9532-7BDC4687F816}" presName="vert2" presStyleCnt="0"/>
      <dgm:spPr/>
    </dgm:pt>
    <dgm:pt modelId="{A2B4B8D5-262A-4C17-A341-C035514A3A77}" type="pres">
      <dgm:prSet presAssocID="{9EEF27C5-E0D2-429D-9532-7BDC4687F816}" presName="thinLine2b" presStyleLbl="callout" presStyleIdx="6" presStyleCnt="14"/>
      <dgm:spPr/>
    </dgm:pt>
    <dgm:pt modelId="{29B584E9-1299-4635-94F6-3207B1738F07}" type="pres">
      <dgm:prSet presAssocID="{9EEF27C5-E0D2-429D-9532-7BDC4687F816}" presName="vertSpace2b" presStyleCnt="0"/>
      <dgm:spPr/>
    </dgm:pt>
    <dgm:pt modelId="{E1B3D8CA-9BEA-4755-B736-15A4181673F5}" type="pres">
      <dgm:prSet presAssocID="{BD149636-BAD1-487F-BB59-7BD7781CB809}" presName="horz2" presStyleCnt="0"/>
      <dgm:spPr/>
    </dgm:pt>
    <dgm:pt modelId="{028413E6-CAA5-431C-BD55-4B3B50DB34AB}" type="pres">
      <dgm:prSet presAssocID="{BD149636-BAD1-487F-BB59-7BD7781CB809}" presName="horzSpace2" presStyleCnt="0"/>
      <dgm:spPr/>
    </dgm:pt>
    <dgm:pt modelId="{0A15AED4-601A-4D86-AF5C-1A7F92BE83D3}" type="pres">
      <dgm:prSet presAssocID="{BD149636-BAD1-487F-BB59-7BD7781CB809}" presName="tx2" presStyleLbl="revTx" presStyleIdx="8" presStyleCnt="15"/>
      <dgm:spPr/>
    </dgm:pt>
    <dgm:pt modelId="{7CB608F9-23B4-4F76-9C2D-12540056BB9B}" type="pres">
      <dgm:prSet presAssocID="{BD149636-BAD1-487F-BB59-7BD7781CB809}" presName="vert2" presStyleCnt="0"/>
      <dgm:spPr/>
    </dgm:pt>
    <dgm:pt modelId="{C94C80BE-C72A-4A26-9A57-6215E9DA08AF}" type="pres">
      <dgm:prSet presAssocID="{BD149636-BAD1-487F-BB59-7BD7781CB809}" presName="thinLine2b" presStyleLbl="callout" presStyleIdx="7" presStyleCnt="14"/>
      <dgm:spPr/>
    </dgm:pt>
    <dgm:pt modelId="{3D970E6C-9D64-4A17-B0C9-B163C4403B05}" type="pres">
      <dgm:prSet presAssocID="{BD149636-BAD1-487F-BB59-7BD7781CB809}" presName="vertSpace2b" presStyleCnt="0"/>
      <dgm:spPr/>
    </dgm:pt>
    <dgm:pt modelId="{2EB45BF7-8FDC-47E0-953C-6246DFED5216}" type="pres">
      <dgm:prSet presAssocID="{A27B7BAE-E724-49F3-8F7F-B6CE6E58F91C}" presName="horz2" presStyleCnt="0"/>
      <dgm:spPr/>
    </dgm:pt>
    <dgm:pt modelId="{65EBB94E-C1B9-4F71-A2A0-DFA2A62B18B6}" type="pres">
      <dgm:prSet presAssocID="{A27B7BAE-E724-49F3-8F7F-B6CE6E58F91C}" presName="horzSpace2" presStyleCnt="0"/>
      <dgm:spPr/>
    </dgm:pt>
    <dgm:pt modelId="{F5298C51-8D60-47EF-A0CF-7EB4EDEEA318}" type="pres">
      <dgm:prSet presAssocID="{A27B7BAE-E724-49F3-8F7F-B6CE6E58F91C}" presName="tx2" presStyleLbl="revTx" presStyleIdx="9" presStyleCnt="15"/>
      <dgm:spPr/>
    </dgm:pt>
    <dgm:pt modelId="{41A9F95C-4C2C-4F54-B0D7-0B4843AC8303}" type="pres">
      <dgm:prSet presAssocID="{A27B7BAE-E724-49F3-8F7F-B6CE6E58F91C}" presName="vert2" presStyleCnt="0"/>
      <dgm:spPr/>
    </dgm:pt>
    <dgm:pt modelId="{7E34DCE0-E4CE-4816-9DFC-E58B8A9FC9EA}" type="pres">
      <dgm:prSet presAssocID="{A27B7BAE-E724-49F3-8F7F-B6CE6E58F91C}" presName="thinLine2b" presStyleLbl="callout" presStyleIdx="8" presStyleCnt="14"/>
      <dgm:spPr/>
    </dgm:pt>
    <dgm:pt modelId="{F597C40A-401B-4E6F-839C-7F606AE39A17}" type="pres">
      <dgm:prSet presAssocID="{A27B7BAE-E724-49F3-8F7F-B6CE6E58F91C}" presName="vertSpace2b" presStyleCnt="0"/>
      <dgm:spPr/>
    </dgm:pt>
    <dgm:pt modelId="{A456DD50-F9B6-4CA4-9691-D0406E224D0E}" type="pres">
      <dgm:prSet presAssocID="{A9CB24EF-AA93-4345-8119-8B47CBB3B360}" presName="horz2" presStyleCnt="0"/>
      <dgm:spPr/>
    </dgm:pt>
    <dgm:pt modelId="{34B45A78-1384-473A-8ABF-ADF9B65762E5}" type="pres">
      <dgm:prSet presAssocID="{A9CB24EF-AA93-4345-8119-8B47CBB3B360}" presName="horzSpace2" presStyleCnt="0"/>
      <dgm:spPr/>
    </dgm:pt>
    <dgm:pt modelId="{B6EAE058-1A74-4C8F-B8DA-CEF2657CC72F}" type="pres">
      <dgm:prSet presAssocID="{A9CB24EF-AA93-4345-8119-8B47CBB3B360}" presName="tx2" presStyleLbl="revTx" presStyleIdx="10" presStyleCnt="15"/>
      <dgm:spPr/>
    </dgm:pt>
    <dgm:pt modelId="{768FA2D9-6A62-4A83-A07D-F005917C277F}" type="pres">
      <dgm:prSet presAssocID="{A9CB24EF-AA93-4345-8119-8B47CBB3B360}" presName="vert2" presStyleCnt="0"/>
      <dgm:spPr/>
    </dgm:pt>
    <dgm:pt modelId="{E99A63B5-3B71-4992-A6A9-700CA8C38CA3}" type="pres">
      <dgm:prSet presAssocID="{A9CB24EF-AA93-4345-8119-8B47CBB3B360}" presName="thinLine2b" presStyleLbl="callout" presStyleIdx="9" presStyleCnt="14"/>
      <dgm:spPr/>
    </dgm:pt>
    <dgm:pt modelId="{D04AFF76-2FA1-4977-80B9-0746ECC134F4}" type="pres">
      <dgm:prSet presAssocID="{A9CB24EF-AA93-4345-8119-8B47CBB3B360}" presName="vertSpace2b" presStyleCnt="0"/>
      <dgm:spPr/>
    </dgm:pt>
    <dgm:pt modelId="{0A78E172-2AF7-4DBB-BAEB-4A0EB6195EDC}" type="pres">
      <dgm:prSet presAssocID="{5DB949D2-9B0A-4B76-AC92-7B7DA00128C2}" presName="horz2" presStyleCnt="0"/>
      <dgm:spPr/>
    </dgm:pt>
    <dgm:pt modelId="{7D6E689C-EA92-49D1-8AC1-C9C2BBA74B66}" type="pres">
      <dgm:prSet presAssocID="{5DB949D2-9B0A-4B76-AC92-7B7DA00128C2}" presName="horzSpace2" presStyleCnt="0"/>
      <dgm:spPr/>
    </dgm:pt>
    <dgm:pt modelId="{B5218F43-9CFF-4244-9BDD-006E147DFC4A}" type="pres">
      <dgm:prSet presAssocID="{5DB949D2-9B0A-4B76-AC92-7B7DA00128C2}" presName="tx2" presStyleLbl="revTx" presStyleIdx="11" presStyleCnt="15"/>
      <dgm:spPr/>
    </dgm:pt>
    <dgm:pt modelId="{E99B8989-FB4D-4181-AF9D-11B2ED1CBBB3}" type="pres">
      <dgm:prSet presAssocID="{5DB949D2-9B0A-4B76-AC92-7B7DA00128C2}" presName="vert2" presStyleCnt="0"/>
      <dgm:spPr/>
    </dgm:pt>
    <dgm:pt modelId="{D9C2045E-5567-4AEA-AE7B-E48D494A4D49}" type="pres">
      <dgm:prSet presAssocID="{5DB949D2-9B0A-4B76-AC92-7B7DA00128C2}" presName="thinLine2b" presStyleLbl="callout" presStyleIdx="10" presStyleCnt="14"/>
      <dgm:spPr/>
    </dgm:pt>
    <dgm:pt modelId="{4181DEDB-A073-4FD7-A132-E8944CCA11FA}" type="pres">
      <dgm:prSet presAssocID="{5DB949D2-9B0A-4B76-AC92-7B7DA00128C2}" presName="vertSpace2b" presStyleCnt="0"/>
      <dgm:spPr/>
    </dgm:pt>
    <dgm:pt modelId="{FE77E8DF-80C0-4D27-8421-E52AD3EB8861}" type="pres">
      <dgm:prSet presAssocID="{91912D42-BCBA-47CE-A7AF-4DF4D985912A}" presName="horz2" presStyleCnt="0"/>
      <dgm:spPr/>
    </dgm:pt>
    <dgm:pt modelId="{B5BF0F19-75A6-496B-B245-0F434216DC74}" type="pres">
      <dgm:prSet presAssocID="{91912D42-BCBA-47CE-A7AF-4DF4D985912A}" presName="horzSpace2" presStyleCnt="0"/>
      <dgm:spPr/>
    </dgm:pt>
    <dgm:pt modelId="{5707B1D4-7CA7-4F68-8F95-4AC217FE9376}" type="pres">
      <dgm:prSet presAssocID="{91912D42-BCBA-47CE-A7AF-4DF4D985912A}" presName="tx2" presStyleLbl="revTx" presStyleIdx="12" presStyleCnt="15"/>
      <dgm:spPr/>
    </dgm:pt>
    <dgm:pt modelId="{587774E5-111D-4A3A-A70F-BB0910085670}" type="pres">
      <dgm:prSet presAssocID="{91912D42-BCBA-47CE-A7AF-4DF4D985912A}" presName="vert2" presStyleCnt="0"/>
      <dgm:spPr/>
    </dgm:pt>
    <dgm:pt modelId="{B55D13E9-709C-4EA0-BE0F-2B3FA1F831B6}" type="pres">
      <dgm:prSet presAssocID="{91912D42-BCBA-47CE-A7AF-4DF4D985912A}" presName="thinLine2b" presStyleLbl="callout" presStyleIdx="11" presStyleCnt="14"/>
      <dgm:spPr/>
    </dgm:pt>
    <dgm:pt modelId="{B2F44130-E6A0-4922-BBB8-16903B0840EB}" type="pres">
      <dgm:prSet presAssocID="{91912D42-BCBA-47CE-A7AF-4DF4D985912A}" presName="vertSpace2b" presStyleCnt="0"/>
      <dgm:spPr/>
    </dgm:pt>
    <dgm:pt modelId="{3CAAD749-CAA0-4054-97CA-B81593DE8EE0}" type="pres">
      <dgm:prSet presAssocID="{27B91E1F-B4DD-4C19-B53D-41335D91C296}" presName="horz2" presStyleCnt="0"/>
      <dgm:spPr/>
    </dgm:pt>
    <dgm:pt modelId="{F18D0ACF-0DD5-4392-87E0-F2041AA4EFAC}" type="pres">
      <dgm:prSet presAssocID="{27B91E1F-B4DD-4C19-B53D-41335D91C296}" presName="horzSpace2" presStyleCnt="0"/>
      <dgm:spPr/>
    </dgm:pt>
    <dgm:pt modelId="{5B90E8A4-728B-48FE-8EAC-2456C48BF6EC}" type="pres">
      <dgm:prSet presAssocID="{27B91E1F-B4DD-4C19-B53D-41335D91C296}" presName="tx2" presStyleLbl="revTx" presStyleIdx="13" presStyleCnt="15"/>
      <dgm:spPr/>
    </dgm:pt>
    <dgm:pt modelId="{6F19A4B5-7FD8-4083-A8E8-39A51635D477}" type="pres">
      <dgm:prSet presAssocID="{27B91E1F-B4DD-4C19-B53D-41335D91C296}" presName="vert2" presStyleCnt="0"/>
      <dgm:spPr/>
    </dgm:pt>
    <dgm:pt modelId="{7FB63961-2BFF-4FBF-945E-D49083057062}" type="pres">
      <dgm:prSet presAssocID="{27B91E1F-B4DD-4C19-B53D-41335D91C296}" presName="thinLine2b" presStyleLbl="callout" presStyleIdx="12" presStyleCnt="14"/>
      <dgm:spPr/>
    </dgm:pt>
    <dgm:pt modelId="{DA24C65F-2C33-4AD9-9C73-26281E160468}" type="pres">
      <dgm:prSet presAssocID="{27B91E1F-B4DD-4C19-B53D-41335D91C296}" presName="vertSpace2b" presStyleCnt="0"/>
      <dgm:spPr/>
    </dgm:pt>
    <dgm:pt modelId="{E46FD49F-D8EC-4C0F-834A-16F2DD8B7C5F}" type="pres">
      <dgm:prSet presAssocID="{4348622D-748D-4B65-9BF8-125B98007736}" presName="horz2" presStyleCnt="0"/>
      <dgm:spPr/>
    </dgm:pt>
    <dgm:pt modelId="{EF78F71A-0233-4554-A8F1-B4A0DA34E2BF}" type="pres">
      <dgm:prSet presAssocID="{4348622D-748D-4B65-9BF8-125B98007736}" presName="horzSpace2" presStyleCnt="0"/>
      <dgm:spPr/>
    </dgm:pt>
    <dgm:pt modelId="{18077260-A128-4313-B1BA-DCBA820342C7}" type="pres">
      <dgm:prSet presAssocID="{4348622D-748D-4B65-9BF8-125B98007736}" presName="tx2" presStyleLbl="revTx" presStyleIdx="14" presStyleCnt="15"/>
      <dgm:spPr/>
    </dgm:pt>
    <dgm:pt modelId="{F6257CE0-1C09-428C-8A8E-A1645088E489}" type="pres">
      <dgm:prSet presAssocID="{4348622D-748D-4B65-9BF8-125B98007736}" presName="vert2" presStyleCnt="0"/>
      <dgm:spPr/>
    </dgm:pt>
    <dgm:pt modelId="{56FBD24E-5014-4CA5-AB34-3CA7A3E1A4B7}" type="pres">
      <dgm:prSet presAssocID="{4348622D-748D-4B65-9BF8-125B98007736}" presName="thinLine2b" presStyleLbl="callout" presStyleIdx="13" presStyleCnt="14"/>
      <dgm:spPr/>
    </dgm:pt>
    <dgm:pt modelId="{7BC4364F-02C6-4E0C-80BE-AC2403B7F12E}" type="pres">
      <dgm:prSet presAssocID="{4348622D-748D-4B65-9BF8-125B98007736}" presName="vertSpace2b" presStyleCnt="0"/>
      <dgm:spPr/>
    </dgm:pt>
  </dgm:ptLst>
  <dgm:cxnLst>
    <dgm:cxn modelId="{B54CB000-BBE6-420C-B256-D9F3083B38E2}" type="presOf" srcId="{91912D42-BCBA-47CE-A7AF-4DF4D985912A}" destId="{5707B1D4-7CA7-4F68-8F95-4AC217FE9376}" srcOrd="0" destOrd="0" presId="urn:microsoft.com/office/officeart/2008/layout/LinedList"/>
    <dgm:cxn modelId="{15BD0D01-9855-492B-9DC4-3CD25E25E8E4}" srcId="{13CFD22C-9AA3-4CBD-848F-3E51F16B8558}" destId="{67D1A5F9-AFCF-4FAA-B347-403A74DF34F6}" srcOrd="5" destOrd="0" parTransId="{2F24F734-8D44-4184-BAB7-5386C5E78334}" sibTransId="{2EDE746D-7231-447A-9265-65A55772466B}"/>
    <dgm:cxn modelId="{2C6E9B0B-C40F-4204-9742-C5D5B52316FD}" srcId="{13CFD22C-9AA3-4CBD-848F-3E51F16B8558}" destId="{11270A37-A242-4784-A321-C15F823EA564}" srcOrd="4" destOrd="0" parTransId="{7207606F-56A9-4C34-BB81-13AC2B73A36F}" sibTransId="{A65DDAA5-613A-4F3B-9F91-8089A9FFB218}"/>
    <dgm:cxn modelId="{DCD5E618-F7CB-4021-A8AA-F4FD52526239}" type="presOf" srcId="{13CFD22C-9AA3-4CBD-848F-3E51F16B8558}" destId="{E357BFC2-1E59-41D4-A771-423FF64FD1FB}" srcOrd="0" destOrd="0" presId="urn:microsoft.com/office/officeart/2008/layout/LinedList"/>
    <dgm:cxn modelId="{56F0301A-4BD4-4C47-8DCE-6C342AA63171}" srcId="{13CFD22C-9AA3-4CBD-848F-3E51F16B8558}" destId="{A9CB24EF-AA93-4345-8119-8B47CBB3B360}" srcOrd="9" destOrd="0" parTransId="{1E45403F-0777-4B36-871B-454B65A6318A}" sibTransId="{0A9FB85C-F8F0-4539-95D8-18D57C342978}"/>
    <dgm:cxn modelId="{EC14DD1A-3B36-4683-B814-3063A6490847}" type="presOf" srcId="{E0929E9B-0CA5-4CE6-8C0B-CE75FB4A26FA}" destId="{E69BFCD7-C6EB-4881-BFAD-3AE4998C848C}" srcOrd="0" destOrd="0" presId="urn:microsoft.com/office/officeart/2008/layout/LinedList"/>
    <dgm:cxn modelId="{0B63F132-E067-4366-9C78-F0ED491BAC22}" type="presOf" srcId="{27B91E1F-B4DD-4C19-B53D-41335D91C296}" destId="{5B90E8A4-728B-48FE-8EAC-2456C48BF6EC}" srcOrd="0" destOrd="0" presId="urn:microsoft.com/office/officeart/2008/layout/LinedList"/>
    <dgm:cxn modelId="{C3785835-A393-4B04-A617-A8C769721AA3}" type="presOf" srcId="{D117B928-90D0-4C33-9460-011419F3E7BC}" destId="{CAEE516C-1192-4239-A739-F2137BC8705A}" srcOrd="0" destOrd="0" presId="urn:microsoft.com/office/officeart/2008/layout/LinedList"/>
    <dgm:cxn modelId="{3D469739-6B16-4F76-8DE0-812A5E66291D}" srcId="{13CFD22C-9AA3-4CBD-848F-3E51F16B8558}" destId="{4348622D-748D-4B65-9BF8-125B98007736}" srcOrd="13" destOrd="0" parTransId="{07BBE9C8-1814-4FF5-8D55-F75127B057D5}" sibTransId="{C226DEB9-E7E2-44BE-A554-32E7BBAD0F34}"/>
    <dgm:cxn modelId="{E2F2305C-4142-475E-AB21-C0575ACCC9A5}" srcId="{13CFD22C-9AA3-4CBD-848F-3E51F16B8558}" destId="{91912D42-BCBA-47CE-A7AF-4DF4D985912A}" srcOrd="11" destOrd="0" parTransId="{253D706C-96F3-40EA-9FBE-8FC52991464F}" sibTransId="{9C94C126-C742-458C-8EFF-0198C0146FA9}"/>
    <dgm:cxn modelId="{F9C8B842-B526-4E8E-B390-5BB1206CF697}" srcId="{D117B928-90D0-4C33-9460-011419F3E7BC}" destId="{13CFD22C-9AA3-4CBD-848F-3E51F16B8558}" srcOrd="0" destOrd="0" parTransId="{65BB686A-9BD8-4986-B6D5-C94452547BF0}" sibTransId="{4EA61189-369F-427F-91B5-9FB4862BF51B}"/>
    <dgm:cxn modelId="{263BCA43-AEA5-4D6C-B4EA-CF8F83828E67}" type="presOf" srcId="{A9CB24EF-AA93-4345-8119-8B47CBB3B360}" destId="{B6EAE058-1A74-4C8F-B8DA-CEF2657CC72F}" srcOrd="0" destOrd="0" presId="urn:microsoft.com/office/officeart/2008/layout/LinedList"/>
    <dgm:cxn modelId="{040FF243-5C8A-40C9-B9CE-8ADEC5CFE840}" type="presOf" srcId="{63250797-4976-4878-84B5-2C10124E06BA}" destId="{5375FA65-FF96-4B23-9D96-55FC6C5073D4}" srcOrd="0" destOrd="0" presId="urn:microsoft.com/office/officeart/2008/layout/LinedList"/>
    <dgm:cxn modelId="{944AF064-260D-4486-A35D-AA0CB75C5D4C}" type="presOf" srcId="{4348622D-748D-4B65-9BF8-125B98007736}" destId="{18077260-A128-4313-B1BA-DCBA820342C7}" srcOrd="0" destOrd="0" presId="urn:microsoft.com/office/officeart/2008/layout/LinedList"/>
    <dgm:cxn modelId="{1ED8E66B-AEEA-4396-87A8-F44F529DCB42}" type="presOf" srcId="{11270A37-A242-4784-A321-C15F823EA564}" destId="{AB48E16A-4769-48FE-A474-962DBD5D8CDF}" srcOrd="0" destOrd="0" presId="urn:microsoft.com/office/officeart/2008/layout/LinedList"/>
    <dgm:cxn modelId="{D24AD255-95E0-401F-B431-8EF45C2F1A64}" srcId="{13CFD22C-9AA3-4CBD-848F-3E51F16B8558}" destId="{5DB949D2-9B0A-4B76-AC92-7B7DA00128C2}" srcOrd="10" destOrd="0" parTransId="{A1F562D2-0AD6-4120-8013-2D06DA7F7DB0}" sibTransId="{C9DFED37-9113-4540-A593-1A0E996CA636}"/>
    <dgm:cxn modelId="{66BF8076-C5B9-400F-96BC-2B6BDDE20DC9}" type="presOf" srcId="{0AA2241E-563E-44C9-8A39-C57CB89FBFAA}" destId="{6760283F-D8AB-41FE-90DA-E7793A130DD6}" srcOrd="0" destOrd="0" presId="urn:microsoft.com/office/officeart/2008/layout/LinedList"/>
    <dgm:cxn modelId="{37AF6B7A-95F5-4049-A894-11E3D1229AE6}" srcId="{13CFD22C-9AA3-4CBD-848F-3E51F16B8558}" destId="{BD149636-BAD1-487F-BB59-7BD7781CB809}" srcOrd="7" destOrd="0" parTransId="{B326F735-9F36-4585-AF2E-6652D0C09418}" sibTransId="{E6BD21B8-CD6E-485F-8AAA-5865B47BA796}"/>
    <dgm:cxn modelId="{11C5807E-7B5C-47EC-A033-2BD5D979A94D}" type="presOf" srcId="{9EEF27C5-E0D2-429D-9532-7BDC4687F816}" destId="{45E853CA-8C28-4E9A-9C58-2BE8E42039C0}" srcOrd="0" destOrd="0" presId="urn:microsoft.com/office/officeart/2008/layout/LinedList"/>
    <dgm:cxn modelId="{424BC885-6508-4F2A-AA4E-C39172158049}" type="presOf" srcId="{5DB949D2-9B0A-4B76-AC92-7B7DA00128C2}" destId="{B5218F43-9CFF-4244-9BDD-006E147DFC4A}" srcOrd="0" destOrd="0" presId="urn:microsoft.com/office/officeart/2008/layout/LinedList"/>
    <dgm:cxn modelId="{AF5F5B87-F4CE-4BF5-B81A-E8B5FE8C14F3}" srcId="{13CFD22C-9AA3-4CBD-848F-3E51F16B8558}" destId="{27B91E1F-B4DD-4C19-B53D-41335D91C296}" srcOrd="12" destOrd="0" parTransId="{5361BC3E-FFB0-4640-921F-4CD57103891A}" sibTransId="{D7DF9A87-3C81-45CB-BECC-EF501D36F24B}"/>
    <dgm:cxn modelId="{71BFFEA3-C6FC-491C-9205-98D4E90BFF46}" srcId="{13CFD22C-9AA3-4CBD-848F-3E51F16B8558}" destId="{3347BAEB-3856-439F-A296-E69562D1E9C4}" srcOrd="2" destOrd="0" parTransId="{E285544D-D4A0-4380-9672-FC337FC2C1ED}" sibTransId="{B2D663D7-58DE-41D3-935D-4765276A2178}"/>
    <dgm:cxn modelId="{AAB703AB-4985-4CDC-B006-985C796DAC3D}" srcId="{13CFD22C-9AA3-4CBD-848F-3E51F16B8558}" destId="{9EEF27C5-E0D2-429D-9532-7BDC4687F816}" srcOrd="6" destOrd="0" parTransId="{C8D54772-438B-4079-A541-6471ACC5F9D0}" sibTransId="{962336CC-3B8B-47DA-AEA8-E8DBFF4D36A0}"/>
    <dgm:cxn modelId="{5988ACBE-B99C-4B57-A967-ABB1F6E3F574}" type="presOf" srcId="{67D1A5F9-AFCF-4FAA-B347-403A74DF34F6}" destId="{EFC60C73-9DE4-4C6E-A38B-73CA3B278F2F}" srcOrd="0" destOrd="0" presId="urn:microsoft.com/office/officeart/2008/layout/LinedList"/>
    <dgm:cxn modelId="{37A1B8C8-328B-4D0A-85F5-CDF7D331DE2E}" type="presOf" srcId="{BD149636-BAD1-487F-BB59-7BD7781CB809}" destId="{0A15AED4-601A-4D86-AF5C-1A7F92BE83D3}" srcOrd="0" destOrd="0" presId="urn:microsoft.com/office/officeart/2008/layout/LinedList"/>
    <dgm:cxn modelId="{E41EE5D0-1227-4739-9BC3-67DC19221AF7}" srcId="{13CFD22C-9AA3-4CBD-848F-3E51F16B8558}" destId="{63250797-4976-4878-84B5-2C10124E06BA}" srcOrd="0" destOrd="0" parTransId="{2815E716-875D-4D07-9245-D39B4383A4AA}" sibTransId="{079C2C89-57DB-41A3-8937-A5BFD476FD74}"/>
    <dgm:cxn modelId="{5FD887D9-94EC-4BFB-B977-BFEF72CEF792}" type="presOf" srcId="{3347BAEB-3856-439F-A296-E69562D1E9C4}" destId="{FB53F281-8481-4A6E-8DE7-F38600CD4F62}" srcOrd="0" destOrd="0" presId="urn:microsoft.com/office/officeart/2008/layout/LinedList"/>
    <dgm:cxn modelId="{C5A92FDF-0111-43C2-B113-8C93D39B9F97}" srcId="{13CFD22C-9AA3-4CBD-848F-3E51F16B8558}" destId="{0AA2241E-563E-44C9-8A39-C57CB89FBFAA}" srcOrd="1" destOrd="0" parTransId="{2195EC00-F434-49EB-97AF-BEA3E1766CCB}" sibTransId="{F3B1FCD5-A166-4BFA-9295-6D6CAFE91BCE}"/>
    <dgm:cxn modelId="{7450C7EA-491C-4C1A-9158-D5F227AC2C01}" srcId="{13CFD22C-9AA3-4CBD-848F-3E51F16B8558}" destId="{E0929E9B-0CA5-4CE6-8C0B-CE75FB4A26FA}" srcOrd="3" destOrd="0" parTransId="{E7951B1B-D421-4039-820B-80459A03353A}" sibTransId="{FCED28EA-6E55-47AA-B4FA-B89C250A3DF2}"/>
    <dgm:cxn modelId="{23B393EE-9B52-474E-8494-07861EE32693}" type="presOf" srcId="{A27B7BAE-E724-49F3-8F7F-B6CE6E58F91C}" destId="{F5298C51-8D60-47EF-A0CF-7EB4EDEEA318}" srcOrd="0" destOrd="0" presId="urn:microsoft.com/office/officeart/2008/layout/LinedList"/>
    <dgm:cxn modelId="{F795AAF0-EB9E-4E6E-BE6C-4799EC607711}" srcId="{13CFD22C-9AA3-4CBD-848F-3E51F16B8558}" destId="{A27B7BAE-E724-49F3-8F7F-B6CE6E58F91C}" srcOrd="8" destOrd="0" parTransId="{60F54ABD-E9C1-4ED0-8EE8-E695A2E13EC8}" sibTransId="{8D2F831F-ADAE-4AF2-B5F9-E83C3B849764}"/>
    <dgm:cxn modelId="{F466CC20-D7BC-4117-B4AA-77722EC3FD5E}" type="presParOf" srcId="{CAEE516C-1192-4239-A739-F2137BC8705A}" destId="{23D2889A-FA6C-4187-88CD-F8A69BAF4FE9}" srcOrd="0" destOrd="0" presId="urn:microsoft.com/office/officeart/2008/layout/LinedList"/>
    <dgm:cxn modelId="{7EF74596-AE90-43EF-8379-70FEF14A76C5}" type="presParOf" srcId="{CAEE516C-1192-4239-A739-F2137BC8705A}" destId="{758E3D08-A92F-4F52-AE6A-7BE1B3DAC449}" srcOrd="1" destOrd="0" presId="urn:microsoft.com/office/officeart/2008/layout/LinedList"/>
    <dgm:cxn modelId="{046568FA-63A1-4E97-987A-9BE6191FBC52}" type="presParOf" srcId="{758E3D08-A92F-4F52-AE6A-7BE1B3DAC449}" destId="{E357BFC2-1E59-41D4-A771-423FF64FD1FB}" srcOrd="0" destOrd="0" presId="urn:microsoft.com/office/officeart/2008/layout/LinedList"/>
    <dgm:cxn modelId="{CCB0E7E7-B5AE-4691-853A-4C1F48EDB6F8}" type="presParOf" srcId="{758E3D08-A92F-4F52-AE6A-7BE1B3DAC449}" destId="{BED9D5F3-46B5-42FA-8D7B-BF813CA83883}" srcOrd="1" destOrd="0" presId="urn:microsoft.com/office/officeart/2008/layout/LinedList"/>
    <dgm:cxn modelId="{BCE41BE5-75A9-4BF3-8EAF-8A596670FD31}" type="presParOf" srcId="{BED9D5F3-46B5-42FA-8D7B-BF813CA83883}" destId="{82770288-5FE8-4803-9370-F55AD257A434}" srcOrd="0" destOrd="0" presId="urn:microsoft.com/office/officeart/2008/layout/LinedList"/>
    <dgm:cxn modelId="{E3055D8D-F828-4C15-BBCB-C55C6D978F85}" type="presParOf" srcId="{BED9D5F3-46B5-42FA-8D7B-BF813CA83883}" destId="{47B577B2-CAB7-43DD-A613-9208E0A461A5}" srcOrd="1" destOrd="0" presId="urn:microsoft.com/office/officeart/2008/layout/LinedList"/>
    <dgm:cxn modelId="{81F865CE-48BA-43AF-A9F4-A2311777E222}" type="presParOf" srcId="{47B577B2-CAB7-43DD-A613-9208E0A461A5}" destId="{B2612A72-78C5-4F9D-B351-43B4A1675E86}" srcOrd="0" destOrd="0" presId="urn:microsoft.com/office/officeart/2008/layout/LinedList"/>
    <dgm:cxn modelId="{C264D4F3-4A7B-41D5-A883-DEC4DFA244F5}" type="presParOf" srcId="{47B577B2-CAB7-43DD-A613-9208E0A461A5}" destId="{5375FA65-FF96-4B23-9D96-55FC6C5073D4}" srcOrd="1" destOrd="0" presId="urn:microsoft.com/office/officeart/2008/layout/LinedList"/>
    <dgm:cxn modelId="{3EFCEAB2-8810-4566-A126-EFB65EEB6383}" type="presParOf" srcId="{47B577B2-CAB7-43DD-A613-9208E0A461A5}" destId="{6B899277-0BEB-47C7-AE9F-21364841B21C}" srcOrd="2" destOrd="0" presId="urn:microsoft.com/office/officeart/2008/layout/LinedList"/>
    <dgm:cxn modelId="{E6A729FF-66DE-419D-AF7D-6D563DE57141}" type="presParOf" srcId="{BED9D5F3-46B5-42FA-8D7B-BF813CA83883}" destId="{8F4BF9FA-66F1-46C1-8D91-FA26A0EC53E5}" srcOrd="2" destOrd="0" presId="urn:microsoft.com/office/officeart/2008/layout/LinedList"/>
    <dgm:cxn modelId="{1C051E3E-01D3-4E68-881F-30E5D042988F}" type="presParOf" srcId="{BED9D5F3-46B5-42FA-8D7B-BF813CA83883}" destId="{BE2132D7-5BEB-4C6E-B16A-39CFFA6DB2C6}" srcOrd="3" destOrd="0" presId="urn:microsoft.com/office/officeart/2008/layout/LinedList"/>
    <dgm:cxn modelId="{75D6B46C-2A6F-4CC2-98DD-4393457A9CD6}" type="presParOf" srcId="{BED9D5F3-46B5-42FA-8D7B-BF813CA83883}" destId="{595C8D8D-3FFC-405D-B591-2103775B0D76}" srcOrd="4" destOrd="0" presId="urn:microsoft.com/office/officeart/2008/layout/LinedList"/>
    <dgm:cxn modelId="{9DFAC4FE-C298-4F3E-86EC-2A14674B2C53}" type="presParOf" srcId="{595C8D8D-3FFC-405D-B591-2103775B0D76}" destId="{97F049F2-3DBA-475D-B807-251D6E6B3336}" srcOrd="0" destOrd="0" presId="urn:microsoft.com/office/officeart/2008/layout/LinedList"/>
    <dgm:cxn modelId="{48B377C5-0821-453D-95C2-C451B426C598}" type="presParOf" srcId="{595C8D8D-3FFC-405D-B591-2103775B0D76}" destId="{6760283F-D8AB-41FE-90DA-E7793A130DD6}" srcOrd="1" destOrd="0" presId="urn:microsoft.com/office/officeart/2008/layout/LinedList"/>
    <dgm:cxn modelId="{1E11A68E-DE1B-4F07-BAFE-792D8BE01AFE}" type="presParOf" srcId="{595C8D8D-3FFC-405D-B591-2103775B0D76}" destId="{561606ED-E8B0-48B8-93A9-089961C18D18}" srcOrd="2" destOrd="0" presId="urn:microsoft.com/office/officeart/2008/layout/LinedList"/>
    <dgm:cxn modelId="{078F132C-569A-4A5E-AE43-F39ADD771E2A}" type="presParOf" srcId="{BED9D5F3-46B5-42FA-8D7B-BF813CA83883}" destId="{6B1C642B-0766-4410-83B1-D5E1C9655F7C}" srcOrd="5" destOrd="0" presId="urn:microsoft.com/office/officeart/2008/layout/LinedList"/>
    <dgm:cxn modelId="{445E9253-AE45-41F4-8DD1-4EA08B1380D6}" type="presParOf" srcId="{BED9D5F3-46B5-42FA-8D7B-BF813CA83883}" destId="{DBF81179-1FB2-4BF6-9587-9CAFBAF99A36}" srcOrd="6" destOrd="0" presId="urn:microsoft.com/office/officeart/2008/layout/LinedList"/>
    <dgm:cxn modelId="{01DEF4D2-31F4-48A1-B5D3-583C7025FE2B}" type="presParOf" srcId="{BED9D5F3-46B5-42FA-8D7B-BF813CA83883}" destId="{6E0908F4-0FC4-4B42-8217-DF995B74F24E}" srcOrd="7" destOrd="0" presId="urn:microsoft.com/office/officeart/2008/layout/LinedList"/>
    <dgm:cxn modelId="{D2C82370-4328-46BE-81EA-46F8FF9D4BA8}" type="presParOf" srcId="{6E0908F4-0FC4-4B42-8217-DF995B74F24E}" destId="{31767176-520D-4ABB-88BB-3EDB7777C170}" srcOrd="0" destOrd="0" presId="urn:microsoft.com/office/officeart/2008/layout/LinedList"/>
    <dgm:cxn modelId="{F4CFA1A4-BFD5-4647-B3A0-1B31AB363B7C}" type="presParOf" srcId="{6E0908F4-0FC4-4B42-8217-DF995B74F24E}" destId="{FB53F281-8481-4A6E-8DE7-F38600CD4F62}" srcOrd="1" destOrd="0" presId="urn:microsoft.com/office/officeart/2008/layout/LinedList"/>
    <dgm:cxn modelId="{5BDEC8EC-C9F1-4E0E-BCE5-E25F64972E91}" type="presParOf" srcId="{6E0908F4-0FC4-4B42-8217-DF995B74F24E}" destId="{4965BB71-D752-45F3-8669-DA94C6FF3876}" srcOrd="2" destOrd="0" presId="urn:microsoft.com/office/officeart/2008/layout/LinedList"/>
    <dgm:cxn modelId="{1964E7E7-A5D9-4A2D-A9F1-9107579EACAE}" type="presParOf" srcId="{BED9D5F3-46B5-42FA-8D7B-BF813CA83883}" destId="{C609A238-5077-4E66-ABE5-25281405C71A}" srcOrd="8" destOrd="0" presId="urn:microsoft.com/office/officeart/2008/layout/LinedList"/>
    <dgm:cxn modelId="{24D0A6B6-D5C6-4FB3-A187-B9250D69157A}" type="presParOf" srcId="{BED9D5F3-46B5-42FA-8D7B-BF813CA83883}" destId="{AA203CE8-5903-420E-B945-CDDD0E089148}" srcOrd="9" destOrd="0" presId="urn:microsoft.com/office/officeart/2008/layout/LinedList"/>
    <dgm:cxn modelId="{1D97EE0F-B944-4B5C-B08B-B214A3168522}" type="presParOf" srcId="{BED9D5F3-46B5-42FA-8D7B-BF813CA83883}" destId="{8FA5D1E0-5F49-4FFC-9A70-72B359AA4977}" srcOrd="10" destOrd="0" presId="urn:microsoft.com/office/officeart/2008/layout/LinedList"/>
    <dgm:cxn modelId="{7E5277EC-33C8-4B1B-B940-6BC33E401AC1}" type="presParOf" srcId="{8FA5D1E0-5F49-4FFC-9A70-72B359AA4977}" destId="{B1A53A7E-BF8C-4BFF-9DF8-FC6AD3A1279B}" srcOrd="0" destOrd="0" presId="urn:microsoft.com/office/officeart/2008/layout/LinedList"/>
    <dgm:cxn modelId="{8323D199-2EA6-426D-B790-1F6C3B922C34}" type="presParOf" srcId="{8FA5D1E0-5F49-4FFC-9A70-72B359AA4977}" destId="{E69BFCD7-C6EB-4881-BFAD-3AE4998C848C}" srcOrd="1" destOrd="0" presId="urn:microsoft.com/office/officeart/2008/layout/LinedList"/>
    <dgm:cxn modelId="{FB79CB89-EF15-4674-A3E1-F2844A14E317}" type="presParOf" srcId="{8FA5D1E0-5F49-4FFC-9A70-72B359AA4977}" destId="{6113E0B9-3D13-4871-8692-2331BE09E5A4}" srcOrd="2" destOrd="0" presId="urn:microsoft.com/office/officeart/2008/layout/LinedList"/>
    <dgm:cxn modelId="{BA1A2743-90C3-4B8B-8D01-7313F79BD046}" type="presParOf" srcId="{BED9D5F3-46B5-42FA-8D7B-BF813CA83883}" destId="{6F5D4ACF-B7D1-41B2-9B2C-FB6DE9BC698A}" srcOrd="11" destOrd="0" presId="urn:microsoft.com/office/officeart/2008/layout/LinedList"/>
    <dgm:cxn modelId="{B5692585-1276-4B74-BCE7-CA290824CBE3}" type="presParOf" srcId="{BED9D5F3-46B5-42FA-8D7B-BF813CA83883}" destId="{E50B2EC2-AD88-4285-91B8-15880752CA4E}" srcOrd="12" destOrd="0" presId="urn:microsoft.com/office/officeart/2008/layout/LinedList"/>
    <dgm:cxn modelId="{D6861444-575C-4794-9E51-BEAB5D722C82}" type="presParOf" srcId="{BED9D5F3-46B5-42FA-8D7B-BF813CA83883}" destId="{CF277940-6BE4-440C-8E48-40CFC62D1F67}" srcOrd="13" destOrd="0" presId="urn:microsoft.com/office/officeart/2008/layout/LinedList"/>
    <dgm:cxn modelId="{BE2D7958-4C02-4F17-AA2C-D9F47501BA73}" type="presParOf" srcId="{CF277940-6BE4-440C-8E48-40CFC62D1F67}" destId="{04BF1CF8-0C60-424D-BF1D-3A2AFBD608E5}" srcOrd="0" destOrd="0" presId="urn:microsoft.com/office/officeart/2008/layout/LinedList"/>
    <dgm:cxn modelId="{6D402C8C-2887-4A04-9DBE-0CEAFA00D222}" type="presParOf" srcId="{CF277940-6BE4-440C-8E48-40CFC62D1F67}" destId="{AB48E16A-4769-48FE-A474-962DBD5D8CDF}" srcOrd="1" destOrd="0" presId="urn:microsoft.com/office/officeart/2008/layout/LinedList"/>
    <dgm:cxn modelId="{CA2FCA68-619F-49BE-BD4D-075EBC921648}" type="presParOf" srcId="{CF277940-6BE4-440C-8E48-40CFC62D1F67}" destId="{2E0A3FAD-F2CD-416E-8C3A-393C61188405}" srcOrd="2" destOrd="0" presId="urn:microsoft.com/office/officeart/2008/layout/LinedList"/>
    <dgm:cxn modelId="{4817E73F-7B8F-4D47-88CD-D34A61FFA867}" type="presParOf" srcId="{BED9D5F3-46B5-42FA-8D7B-BF813CA83883}" destId="{BC3D1E06-A9D2-4520-8EE0-29A00052FBD2}" srcOrd="14" destOrd="0" presId="urn:microsoft.com/office/officeart/2008/layout/LinedList"/>
    <dgm:cxn modelId="{7FF22623-86E1-454F-B95F-9CF5746EF248}" type="presParOf" srcId="{BED9D5F3-46B5-42FA-8D7B-BF813CA83883}" destId="{D42D8E3A-1B92-4528-838E-F2EE07E84F91}" srcOrd="15" destOrd="0" presId="urn:microsoft.com/office/officeart/2008/layout/LinedList"/>
    <dgm:cxn modelId="{2FD7CD99-84B6-4A34-B609-7CE4B65ACA3D}" type="presParOf" srcId="{BED9D5F3-46B5-42FA-8D7B-BF813CA83883}" destId="{6F9A8BAD-7EE6-4BE8-B766-41D0611A6C5B}" srcOrd="16" destOrd="0" presId="urn:microsoft.com/office/officeart/2008/layout/LinedList"/>
    <dgm:cxn modelId="{F755767F-742F-4264-B040-9F18B1A2AA03}" type="presParOf" srcId="{6F9A8BAD-7EE6-4BE8-B766-41D0611A6C5B}" destId="{31D0255C-01E9-4253-8BDA-EE9BCABCFFD5}" srcOrd="0" destOrd="0" presId="urn:microsoft.com/office/officeart/2008/layout/LinedList"/>
    <dgm:cxn modelId="{6800F82B-1CBB-430E-8680-211696CC335F}" type="presParOf" srcId="{6F9A8BAD-7EE6-4BE8-B766-41D0611A6C5B}" destId="{EFC60C73-9DE4-4C6E-A38B-73CA3B278F2F}" srcOrd="1" destOrd="0" presId="urn:microsoft.com/office/officeart/2008/layout/LinedList"/>
    <dgm:cxn modelId="{58C9BDED-0580-4CD9-8CA9-DEB892B2BDC8}" type="presParOf" srcId="{6F9A8BAD-7EE6-4BE8-B766-41D0611A6C5B}" destId="{2298E77B-D287-4C50-B540-4086F7D80BA5}" srcOrd="2" destOrd="0" presId="urn:microsoft.com/office/officeart/2008/layout/LinedList"/>
    <dgm:cxn modelId="{4F0FDD90-2AB2-455B-AB55-944CCA8D3BD2}" type="presParOf" srcId="{BED9D5F3-46B5-42FA-8D7B-BF813CA83883}" destId="{E9A8B202-3EFB-4940-B85E-8D2B674CBF9B}" srcOrd="17" destOrd="0" presId="urn:microsoft.com/office/officeart/2008/layout/LinedList"/>
    <dgm:cxn modelId="{590B5377-FF41-4166-BC24-680BB5BA9067}" type="presParOf" srcId="{BED9D5F3-46B5-42FA-8D7B-BF813CA83883}" destId="{7C246745-D530-4A21-BA2B-DB85D66DAA5C}" srcOrd="18" destOrd="0" presId="urn:microsoft.com/office/officeart/2008/layout/LinedList"/>
    <dgm:cxn modelId="{8D64D4F3-D376-483D-88E1-09385479E9C0}" type="presParOf" srcId="{BED9D5F3-46B5-42FA-8D7B-BF813CA83883}" destId="{B9592AD3-142A-4806-99BF-E57E0F921E21}" srcOrd="19" destOrd="0" presId="urn:microsoft.com/office/officeart/2008/layout/LinedList"/>
    <dgm:cxn modelId="{3A661F37-55C0-4437-B357-6C1AB3A0B858}" type="presParOf" srcId="{B9592AD3-142A-4806-99BF-E57E0F921E21}" destId="{ACA01195-FDA6-4852-8515-05897504C4B6}" srcOrd="0" destOrd="0" presId="urn:microsoft.com/office/officeart/2008/layout/LinedList"/>
    <dgm:cxn modelId="{1536DA6C-13A7-417C-AE16-98CDCFEDA4C1}" type="presParOf" srcId="{B9592AD3-142A-4806-99BF-E57E0F921E21}" destId="{45E853CA-8C28-4E9A-9C58-2BE8E42039C0}" srcOrd="1" destOrd="0" presId="urn:microsoft.com/office/officeart/2008/layout/LinedList"/>
    <dgm:cxn modelId="{806726E1-FF81-4CEE-9E15-CB7783CD95AD}" type="presParOf" srcId="{B9592AD3-142A-4806-99BF-E57E0F921E21}" destId="{02BDAD9C-7405-4BD3-AAA3-BC5625C1C444}" srcOrd="2" destOrd="0" presId="urn:microsoft.com/office/officeart/2008/layout/LinedList"/>
    <dgm:cxn modelId="{43B30A1B-BA7B-486B-B272-B8D366AC1376}" type="presParOf" srcId="{BED9D5F3-46B5-42FA-8D7B-BF813CA83883}" destId="{A2B4B8D5-262A-4C17-A341-C035514A3A77}" srcOrd="20" destOrd="0" presId="urn:microsoft.com/office/officeart/2008/layout/LinedList"/>
    <dgm:cxn modelId="{DF2F4E38-30D0-4E3D-BD5C-88B42FB47596}" type="presParOf" srcId="{BED9D5F3-46B5-42FA-8D7B-BF813CA83883}" destId="{29B584E9-1299-4635-94F6-3207B1738F07}" srcOrd="21" destOrd="0" presId="urn:microsoft.com/office/officeart/2008/layout/LinedList"/>
    <dgm:cxn modelId="{426F243E-2D49-45E3-A74D-21618FE54DB4}" type="presParOf" srcId="{BED9D5F3-46B5-42FA-8D7B-BF813CA83883}" destId="{E1B3D8CA-9BEA-4755-B736-15A4181673F5}" srcOrd="22" destOrd="0" presId="urn:microsoft.com/office/officeart/2008/layout/LinedList"/>
    <dgm:cxn modelId="{ECD00F61-601A-44E5-937B-9859934751D6}" type="presParOf" srcId="{E1B3D8CA-9BEA-4755-B736-15A4181673F5}" destId="{028413E6-CAA5-431C-BD55-4B3B50DB34AB}" srcOrd="0" destOrd="0" presId="urn:microsoft.com/office/officeart/2008/layout/LinedList"/>
    <dgm:cxn modelId="{3A73CEAC-7BAC-4CD9-9281-E2865D2013FE}" type="presParOf" srcId="{E1B3D8CA-9BEA-4755-B736-15A4181673F5}" destId="{0A15AED4-601A-4D86-AF5C-1A7F92BE83D3}" srcOrd="1" destOrd="0" presId="urn:microsoft.com/office/officeart/2008/layout/LinedList"/>
    <dgm:cxn modelId="{4354CE64-C9C8-4D41-9523-95AAE02E5D31}" type="presParOf" srcId="{E1B3D8CA-9BEA-4755-B736-15A4181673F5}" destId="{7CB608F9-23B4-4F76-9C2D-12540056BB9B}" srcOrd="2" destOrd="0" presId="urn:microsoft.com/office/officeart/2008/layout/LinedList"/>
    <dgm:cxn modelId="{8EEE6BD3-A243-495A-8870-5C52E721D1BE}" type="presParOf" srcId="{BED9D5F3-46B5-42FA-8D7B-BF813CA83883}" destId="{C94C80BE-C72A-4A26-9A57-6215E9DA08AF}" srcOrd="23" destOrd="0" presId="urn:microsoft.com/office/officeart/2008/layout/LinedList"/>
    <dgm:cxn modelId="{82294876-1917-4096-8399-6507FAE3EA49}" type="presParOf" srcId="{BED9D5F3-46B5-42FA-8D7B-BF813CA83883}" destId="{3D970E6C-9D64-4A17-B0C9-B163C4403B05}" srcOrd="24" destOrd="0" presId="urn:microsoft.com/office/officeart/2008/layout/LinedList"/>
    <dgm:cxn modelId="{B6CC8051-F5D7-4313-99E7-C362F2673F17}" type="presParOf" srcId="{BED9D5F3-46B5-42FA-8D7B-BF813CA83883}" destId="{2EB45BF7-8FDC-47E0-953C-6246DFED5216}" srcOrd="25" destOrd="0" presId="urn:microsoft.com/office/officeart/2008/layout/LinedList"/>
    <dgm:cxn modelId="{4DA43275-2849-4E61-A31F-830A6C85FD9B}" type="presParOf" srcId="{2EB45BF7-8FDC-47E0-953C-6246DFED5216}" destId="{65EBB94E-C1B9-4F71-A2A0-DFA2A62B18B6}" srcOrd="0" destOrd="0" presId="urn:microsoft.com/office/officeart/2008/layout/LinedList"/>
    <dgm:cxn modelId="{86536E24-4F21-4CB7-A136-8CAF9370B1D2}" type="presParOf" srcId="{2EB45BF7-8FDC-47E0-953C-6246DFED5216}" destId="{F5298C51-8D60-47EF-A0CF-7EB4EDEEA318}" srcOrd="1" destOrd="0" presId="urn:microsoft.com/office/officeart/2008/layout/LinedList"/>
    <dgm:cxn modelId="{BE1EBA40-8C53-4709-A25C-8958F0730C56}" type="presParOf" srcId="{2EB45BF7-8FDC-47E0-953C-6246DFED5216}" destId="{41A9F95C-4C2C-4F54-B0D7-0B4843AC8303}" srcOrd="2" destOrd="0" presId="urn:microsoft.com/office/officeart/2008/layout/LinedList"/>
    <dgm:cxn modelId="{82499809-4C5F-405D-AA16-49658F8CEFA1}" type="presParOf" srcId="{BED9D5F3-46B5-42FA-8D7B-BF813CA83883}" destId="{7E34DCE0-E4CE-4816-9DFC-E58B8A9FC9EA}" srcOrd="26" destOrd="0" presId="urn:microsoft.com/office/officeart/2008/layout/LinedList"/>
    <dgm:cxn modelId="{02C3D527-57A6-4ECE-A67C-496C859ADBED}" type="presParOf" srcId="{BED9D5F3-46B5-42FA-8D7B-BF813CA83883}" destId="{F597C40A-401B-4E6F-839C-7F606AE39A17}" srcOrd="27" destOrd="0" presId="urn:microsoft.com/office/officeart/2008/layout/LinedList"/>
    <dgm:cxn modelId="{171556EC-5F6C-44FA-97CC-9655F8705836}" type="presParOf" srcId="{BED9D5F3-46B5-42FA-8D7B-BF813CA83883}" destId="{A456DD50-F9B6-4CA4-9691-D0406E224D0E}" srcOrd="28" destOrd="0" presId="urn:microsoft.com/office/officeart/2008/layout/LinedList"/>
    <dgm:cxn modelId="{553228AD-53D9-41E2-9340-AB4776256A9C}" type="presParOf" srcId="{A456DD50-F9B6-4CA4-9691-D0406E224D0E}" destId="{34B45A78-1384-473A-8ABF-ADF9B65762E5}" srcOrd="0" destOrd="0" presId="urn:microsoft.com/office/officeart/2008/layout/LinedList"/>
    <dgm:cxn modelId="{E5027335-657B-4B26-A0AF-EE0304D3931D}" type="presParOf" srcId="{A456DD50-F9B6-4CA4-9691-D0406E224D0E}" destId="{B6EAE058-1A74-4C8F-B8DA-CEF2657CC72F}" srcOrd="1" destOrd="0" presId="urn:microsoft.com/office/officeart/2008/layout/LinedList"/>
    <dgm:cxn modelId="{494955CA-352E-4291-8AA2-9DA7887FBAE3}" type="presParOf" srcId="{A456DD50-F9B6-4CA4-9691-D0406E224D0E}" destId="{768FA2D9-6A62-4A83-A07D-F005917C277F}" srcOrd="2" destOrd="0" presId="urn:microsoft.com/office/officeart/2008/layout/LinedList"/>
    <dgm:cxn modelId="{953B214B-3719-45DC-9688-5C883A4F1CF6}" type="presParOf" srcId="{BED9D5F3-46B5-42FA-8D7B-BF813CA83883}" destId="{E99A63B5-3B71-4992-A6A9-700CA8C38CA3}" srcOrd="29" destOrd="0" presId="urn:microsoft.com/office/officeart/2008/layout/LinedList"/>
    <dgm:cxn modelId="{776D9313-C2DF-49FB-A965-371EA27F847D}" type="presParOf" srcId="{BED9D5F3-46B5-42FA-8D7B-BF813CA83883}" destId="{D04AFF76-2FA1-4977-80B9-0746ECC134F4}" srcOrd="30" destOrd="0" presId="urn:microsoft.com/office/officeart/2008/layout/LinedList"/>
    <dgm:cxn modelId="{D0C0456D-209E-46AD-BEA0-63F04FCD70C7}" type="presParOf" srcId="{BED9D5F3-46B5-42FA-8D7B-BF813CA83883}" destId="{0A78E172-2AF7-4DBB-BAEB-4A0EB6195EDC}" srcOrd="31" destOrd="0" presId="urn:microsoft.com/office/officeart/2008/layout/LinedList"/>
    <dgm:cxn modelId="{3D01E350-81D9-419D-BC57-034D91BB8925}" type="presParOf" srcId="{0A78E172-2AF7-4DBB-BAEB-4A0EB6195EDC}" destId="{7D6E689C-EA92-49D1-8AC1-C9C2BBA74B66}" srcOrd="0" destOrd="0" presId="urn:microsoft.com/office/officeart/2008/layout/LinedList"/>
    <dgm:cxn modelId="{260428BD-6EC1-459E-9CCF-EB7E6C17E166}" type="presParOf" srcId="{0A78E172-2AF7-4DBB-BAEB-4A0EB6195EDC}" destId="{B5218F43-9CFF-4244-9BDD-006E147DFC4A}" srcOrd="1" destOrd="0" presId="urn:microsoft.com/office/officeart/2008/layout/LinedList"/>
    <dgm:cxn modelId="{1C613FE6-1DB7-40F2-9500-BA3D8BD79888}" type="presParOf" srcId="{0A78E172-2AF7-4DBB-BAEB-4A0EB6195EDC}" destId="{E99B8989-FB4D-4181-AF9D-11B2ED1CBBB3}" srcOrd="2" destOrd="0" presId="urn:microsoft.com/office/officeart/2008/layout/LinedList"/>
    <dgm:cxn modelId="{80ABD0D7-C36A-4887-8389-1BBB1E6E8236}" type="presParOf" srcId="{BED9D5F3-46B5-42FA-8D7B-BF813CA83883}" destId="{D9C2045E-5567-4AEA-AE7B-E48D494A4D49}" srcOrd="32" destOrd="0" presId="urn:microsoft.com/office/officeart/2008/layout/LinedList"/>
    <dgm:cxn modelId="{A81E994A-0408-43E7-9E39-38AFF721018F}" type="presParOf" srcId="{BED9D5F3-46B5-42FA-8D7B-BF813CA83883}" destId="{4181DEDB-A073-4FD7-A132-E8944CCA11FA}" srcOrd="33" destOrd="0" presId="urn:microsoft.com/office/officeart/2008/layout/LinedList"/>
    <dgm:cxn modelId="{C8204E6F-3E12-4B27-9F19-056CED0C4A30}" type="presParOf" srcId="{BED9D5F3-46B5-42FA-8D7B-BF813CA83883}" destId="{FE77E8DF-80C0-4D27-8421-E52AD3EB8861}" srcOrd="34" destOrd="0" presId="urn:microsoft.com/office/officeart/2008/layout/LinedList"/>
    <dgm:cxn modelId="{B50CBC2B-B41B-42E5-9E02-ED6B7F2349D3}" type="presParOf" srcId="{FE77E8DF-80C0-4D27-8421-E52AD3EB8861}" destId="{B5BF0F19-75A6-496B-B245-0F434216DC74}" srcOrd="0" destOrd="0" presId="urn:microsoft.com/office/officeart/2008/layout/LinedList"/>
    <dgm:cxn modelId="{772A3AE8-086C-4FAA-B7CF-4B3ADCFCCC17}" type="presParOf" srcId="{FE77E8DF-80C0-4D27-8421-E52AD3EB8861}" destId="{5707B1D4-7CA7-4F68-8F95-4AC217FE9376}" srcOrd="1" destOrd="0" presId="urn:microsoft.com/office/officeart/2008/layout/LinedList"/>
    <dgm:cxn modelId="{DD2BABF3-D0BF-4CFF-965E-19BE9CAE3215}" type="presParOf" srcId="{FE77E8DF-80C0-4D27-8421-E52AD3EB8861}" destId="{587774E5-111D-4A3A-A70F-BB0910085670}" srcOrd="2" destOrd="0" presId="urn:microsoft.com/office/officeart/2008/layout/LinedList"/>
    <dgm:cxn modelId="{EDB093FE-83DF-4297-B16D-8458A09F5E9D}" type="presParOf" srcId="{BED9D5F3-46B5-42FA-8D7B-BF813CA83883}" destId="{B55D13E9-709C-4EA0-BE0F-2B3FA1F831B6}" srcOrd="35" destOrd="0" presId="urn:microsoft.com/office/officeart/2008/layout/LinedList"/>
    <dgm:cxn modelId="{CB20EB80-92AB-4AF1-83B8-6038C1E548D1}" type="presParOf" srcId="{BED9D5F3-46B5-42FA-8D7B-BF813CA83883}" destId="{B2F44130-E6A0-4922-BBB8-16903B0840EB}" srcOrd="36" destOrd="0" presId="urn:microsoft.com/office/officeart/2008/layout/LinedList"/>
    <dgm:cxn modelId="{4EE1CBC6-2DE1-412F-B0E1-E0046FF7D02D}" type="presParOf" srcId="{BED9D5F3-46B5-42FA-8D7B-BF813CA83883}" destId="{3CAAD749-CAA0-4054-97CA-B81593DE8EE0}" srcOrd="37" destOrd="0" presId="urn:microsoft.com/office/officeart/2008/layout/LinedList"/>
    <dgm:cxn modelId="{6B5FB57A-DA50-4D3A-AB0E-96645501350B}" type="presParOf" srcId="{3CAAD749-CAA0-4054-97CA-B81593DE8EE0}" destId="{F18D0ACF-0DD5-4392-87E0-F2041AA4EFAC}" srcOrd="0" destOrd="0" presId="urn:microsoft.com/office/officeart/2008/layout/LinedList"/>
    <dgm:cxn modelId="{8EFDF404-2EF0-4CE2-A700-53FFD1B78A04}" type="presParOf" srcId="{3CAAD749-CAA0-4054-97CA-B81593DE8EE0}" destId="{5B90E8A4-728B-48FE-8EAC-2456C48BF6EC}" srcOrd="1" destOrd="0" presId="urn:microsoft.com/office/officeart/2008/layout/LinedList"/>
    <dgm:cxn modelId="{819C513B-C0DF-4D7B-A713-962D1F77BEE2}" type="presParOf" srcId="{3CAAD749-CAA0-4054-97CA-B81593DE8EE0}" destId="{6F19A4B5-7FD8-4083-A8E8-39A51635D477}" srcOrd="2" destOrd="0" presId="urn:microsoft.com/office/officeart/2008/layout/LinedList"/>
    <dgm:cxn modelId="{1DAE07FA-DF39-4942-BD60-F0B192B85E3C}" type="presParOf" srcId="{BED9D5F3-46B5-42FA-8D7B-BF813CA83883}" destId="{7FB63961-2BFF-4FBF-945E-D49083057062}" srcOrd="38" destOrd="0" presId="urn:microsoft.com/office/officeart/2008/layout/LinedList"/>
    <dgm:cxn modelId="{783D87D7-B1D7-4042-9BE4-50310F3E2CF8}" type="presParOf" srcId="{BED9D5F3-46B5-42FA-8D7B-BF813CA83883}" destId="{DA24C65F-2C33-4AD9-9C73-26281E160468}" srcOrd="39" destOrd="0" presId="urn:microsoft.com/office/officeart/2008/layout/LinedList"/>
    <dgm:cxn modelId="{1E5208B5-ADAD-476B-9CE7-C76610D161BF}" type="presParOf" srcId="{BED9D5F3-46B5-42FA-8D7B-BF813CA83883}" destId="{E46FD49F-D8EC-4C0F-834A-16F2DD8B7C5F}" srcOrd="40" destOrd="0" presId="urn:microsoft.com/office/officeart/2008/layout/LinedList"/>
    <dgm:cxn modelId="{069D255F-CA92-4EBB-B4EB-0EB6C261F1CE}" type="presParOf" srcId="{E46FD49F-D8EC-4C0F-834A-16F2DD8B7C5F}" destId="{EF78F71A-0233-4554-A8F1-B4A0DA34E2BF}" srcOrd="0" destOrd="0" presId="urn:microsoft.com/office/officeart/2008/layout/LinedList"/>
    <dgm:cxn modelId="{2E3D0B60-248F-4E2D-A680-6CD62AA6C6FE}" type="presParOf" srcId="{E46FD49F-D8EC-4C0F-834A-16F2DD8B7C5F}" destId="{18077260-A128-4313-B1BA-DCBA820342C7}" srcOrd="1" destOrd="0" presId="urn:microsoft.com/office/officeart/2008/layout/LinedList"/>
    <dgm:cxn modelId="{3895A245-4590-4082-81DF-D30B47D2ED00}" type="presParOf" srcId="{E46FD49F-D8EC-4C0F-834A-16F2DD8B7C5F}" destId="{F6257CE0-1C09-428C-8A8E-A1645088E489}" srcOrd="2" destOrd="0" presId="urn:microsoft.com/office/officeart/2008/layout/LinedList"/>
    <dgm:cxn modelId="{040F3332-2C56-43C7-B51B-89C6D3B3FEC7}" type="presParOf" srcId="{BED9D5F3-46B5-42FA-8D7B-BF813CA83883}" destId="{56FBD24E-5014-4CA5-AB34-3CA7A3E1A4B7}" srcOrd="41" destOrd="0" presId="urn:microsoft.com/office/officeart/2008/layout/LinedList"/>
    <dgm:cxn modelId="{8724FC67-FDBC-455D-8FC4-5D5FD234CDA6}" type="presParOf" srcId="{BED9D5F3-46B5-42FA-8D7B-BF813CA83883}" destId="{7BC4364F-02C6-4E0C-80BE-AC2403B7F12E}" srcOrd="4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E02DB7-EA2E-4655-B3E9-AA0324D4881A}">
      <dsp:nvSpPr>
        <dsp:cNvPr id="0" name=""/>
        <dsp:cNvSpPr/>
      </dsp:nvSpPr>
      <dsp:spPr>
        <a:xfrm>
          <a:off x="-6122738" y="-937410"/>
          <a:ext cx="7293488" cy="7293488"/>
        </a:xfrm>
        <a:prstGeom prst="blockArc">
          <a:avLst>
            <a:gd name="adj1" fmla="val 18900000"/>
            <a:gd name="adj2" fmla="val 2700000"/>
            <a:gd name="adj3" fmla="val 296"/>
          </a:avLst>
        </a:prstGeom>
        <a:noFill/>
        <a:ln w="25400" cap="flat" cmpd="sng" algn="ctr">
          <a:solidFill>
            <a:srgbClr val="DBDBDB">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25999C47-30A2-438F-8B33-4D511A5FD68C}">
      <dsp:nvSpPr>
        <dsp:cNvPr id="0" name=""/>
        <dsp:cNvSpPr/>
      </dsp:nvSpPr>
      <dsp:spPr>
        <a:xfrm>
          <a:off x="380119" y="246332"/>
          <a:ext cx="8735084" cy="492448"/>
        </a:xfrm>
        <a:prstGeom prst="rect">
          <a:avLst/>
        </a:prstGeo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0881" tIns="35560" rIns="35560" bIns="35560" numCol="1" spcCol="1270" anchor="ctr" anchorCtr="0">
          <a:noAutofit/>
        </a:bodyPr>
        <a:lstStyle/>
        <a:p>
          <a:pPr marL="0" lvl="0" indent="0" algn="l" defTabSz="622300">
            <a:lnSpc>
              <a:spcPct val="90000"/>
            </a:lnSpc>
            <a:spcBef>
              <a:spcPct val="0"/>
            </a:spcBef>
            <a:spcAft>
              <a:spcPct val="35000"/>
            </a:spcAft>
            <a:buNone/>
          </a:pPr>
          <a:r>
            <a:rPr lang="vi-VN" sz="1400" b="0" kern="1200" dirty="0">
              <a:solidFill>
                <a:srgbClr val="212529"/>
              </a:solidFill>
              <a:latin typeface="Times New Roman" panose="02020603050405020304" pitchFamily="18" charset="0"/>
              <a:ea typeface="+mn-ea"/>
              <a:cs typeface="+mn-cs"/>
            </a:rPr>
            <a:t>Import các thư viện</a:t>
          </a:r>
          <a:r>
            <a:rPr lang="en-US" sz="1400" b="0" kern="1200" dirty="0">
              <a:solidFill>
                <a:srgbClr val="212529"/>
              </a:solidFill>
              <a:latin typeface="Arial"/>
              <a:ea typeface="+mn-ea"/>
              <a:cs typeface="+mn-cs"/>
            </a:rPr>
            <a:t>, đ</a:t>
          </a:r>
          <a:r>
            <a:rPr lang="vi-VN" sz="1400" b="0" kern="1200" dirty="0">
              <a:solidFill>
                <a:srgbClr val="212529"/>
              </a:solidFill>
              <a:latin typeface="Times New Roman" panose="02020603050405020304" pitchFamily="18" charset="0"/>
              <a:ea typeface="+mn-ea"/>
              <a:cs typeface="+mn-cs"/>
            </a:rPr>
            <a:t>ọc dữ liệu</a:t>
          </a:r>
          <a:r>
            <a:rPr lang="en-US" sz="1400" b="0" kern="1200" dirty="0">
              <a:solidFill>
                <a:srgbClr val="212529"/>
              </a:solidFill>
              <a:latin typeface="Arial"/>
              <a:ea typeface="+mn-ea"/>
              <a:cs typeface="+mn-cs"/>
            </a:rPr>
            <a:t>, t</a:t>
          </a:r>
          <a:r>
            <a:rPr lang="vi-VN" sz="1400" b="0" kern="1200" dirty="0">
              <a:solidFill>
                <a:srgbClr val="212529"/>
              </a:solidFill>
              <a:latin typeface="Times New Roman" panose="02020603050405020304" pitchFamily="18" charset="0"/>
              <a:ea typeface="+mn-ea"/>
              <a:cs typeface="+mn-cs"/>
            </a:rPr>
            <a:t>hực hiện EDA cơ bản</a:t>
          </a:r>
        </a:p>
      </dsp:txBody>
      <dsp:txXfrm>
        <a:off x="380119" y="246332"/>
        <a:ext cx="8735084" cy="492448"/>
      </dsp:txXfrm>
    </dsp:sp>
    <dsp:sp modelId="{F5DBA9EB-2CFD-4BC6-92F8-272F51D32FE7}">
      <dsp:nvSpPr>
        <dsp:cNvPr id="0" name=""/>
        <dsp:cNvSpPr/>
      </dsp:nvSpPr>
      <dsp:spPr>
        <a:xfrm>
          <a:off x="72339" y="184776"/>
          <a:ext cx="615560" cy="615560"/>
        </a:xfrm>
        <a:prstGeom prst="ellipse">
          <a:avLst/>
        </a:prstGeom>
        <a:gradFill rotWithShape="0">
          <a:gsLst>
            <a:gs pos="0">
              <a:srgbClr val="B5C5D7">
                <a:hueOff val="0"/>
                <a:satOff val="0"/>
                <a:lumOff val="0"/>
                <a:alphaOff val="0"/>
                <a:tint val="50000"/>
                <a:satMod val="300000"/>
              </a:srgbClr>
            </a:gs>
            <a:gs pos="35000">
              <a:srgbClr val="B5C5D7">
                <a:hueOff val="0"/>
                <a:satOff val="0"/>
                <a:lumOff val="0"/>
                <a:alphaOff val="0"/>
                <a:tint val="37000"/>
                <a:satMod val="300000"/>
              </a:srgbClr>
            </a:gs>
            <a:gs pos="100000">
              <a:srgbClr val="B5C5D7">
                <a:hueOff val="0"/>
                <a:satOff val="0"/>
                <a:lumOff val="0"/>
                <a:alphaOff val="0"/>
                <a:tint val="15000"/>
                <a:satMod val="350000"/>
              </a:srgbClr>
            </a:gs>
          </a:gsLst>
          <a:lin ang="16200000" scaled="1"/>
        </a:gradFill>
        <a:ln w="9525" cap="flat" cmpd="sng" algn="ctr">
          <a:solidFill>
            <a:srgbClr val="DBDBDB">
              <a:hueOff val="0"/>
              <a:satOff val="0"/>
              <a:lumOff val="0"/>
              <a:alphaOff val="0"/>
            </a:srgbClr>
          </a:solidFill>
          <a:prstDash val="solid"/>
        </a:ln>
        <a:effectLst/>
      </dsp:spPr>
      <dsp:style>
        <a:lnRef idx="1">
          <a:scrgbClr r="0" g="0" b="0"/>
        </a:lnRef>
        <a:fillRef idx="2">
          <a:scrgbClr r="0" g="0" b="0"/>
        </a:fillRef>
        <a:effectRef idx="0">
          <a:scrgbClr r="0" g="0" b="0"/>
        </a:effectRef>
        <a:fontRef idx="minor"/>
      </dsp:style>
    </dsp:sp>
    <dsp:sp modelId="{68F97B24-FD0B-43CF-9A79-8EE495409BB8}">
      <dsp:nvSpPr>
        <dsp:cNvPr id="0" name=""/>
        <dsp:cNvSpPr/>
      </dsp:nvSpPr>
      <dsp:spPr>
        <a:xfrm>
          <a:off x="826075" y="985438"/>
          <a:ext cx="8289128" cy="492448"/>
        </a:xfrm>
        <a:prstGeom prst="rect">
          <a:avLst/>
        </a:prstGeo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0881"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kern="1200" dirty="0" err="1">
              <a:solidFill>
                <a:srgbClr val="212529"/>
              </a:solidFill>
              <a:latin typeface="Times New Roman" panose="02020603050405020304" pitchFamily="18" charset="0"/>
              <a:ea typeface="+mn-ea"/>
              <a:cs typeface="Times New Roman" panose="02020603050405020304" pitchFamily="18" charset="0"/>
            </a:rPr>
            <a:t>Tiền</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xử</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lý</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dữ</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liệu</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làm</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sạch</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cấu</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trúc</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dữ</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liệu</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phân</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tích</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dữ</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liệu</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Xử</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lý</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tiếng</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việt</a:t>
          </a:r>
          <a:endParaRPr lang="en-US" sz="1400" b="0" kern="1200" dirty="0">
            <a:solidFill>
              <a:srgbClr val="212529"/>
            </a:solidFill>
            <a:latin typeface="Times New Roman" panose="02020603050405020304" pitchFamily="18" charset="0"/>
            <a:ea typeface="+mn-ea"/>
            <a:cs typeface="Times New Roman" panose="02020603050405020304" pitchFamily="18" charset="0"/>
          </a:endParaRPr>
        </a:p>
      </dsp:txBody>
      <dsp:txXfrm>
        <a:off x="826075" y="985438"/>
        <a:ext cx="8289128" cy="492448"/>
      </dsp:txXfrm>
    </dsp:sp>
    <dsp:sp modelId="{EBA97AD6-44FF-404A-959C-A232CAB36B1D}">
      <dsp:nvSpPr>
        <dsp:cNvPr id="0" name=""/>
        <dsp:cNvSpPr/>
      </dsp:nvSpPr>
      <dsp:spPr>
        <a:xfrm>
          <a:off x="518295" y="923882"/>
          <a:ext cx="615560" cy="615560"/>
        </a:xfrm>
        <a:prstGeom prst="ellipse">
          <a:avLst/>
        </a:prstGeom>
        <a:gradFill rotWithShape="0">
          <a:gsLst>
            <a:gs pos="0">
              <a:srgbClr val="B5C5D7">
                <a:hueOff val="0"/>
                <a:satOff val="0"/>
                <a:lumOff val="0"/>
                <a:alphaOff val="0"/>
                <a:tint val="50000"/>
                <a:satMod val="300000"/>
              </a:srgbClr>
            </a:gs>
            <a:gs pos="35000">
              <a:srgbClr val="B5C5D7">
                <a:hueOff val="0"/>
                <a:satOff val="0"/>
                <a:lumOff val="0"/>
                <a:alphaOff val="0"/>
                <a:tint val="37000"/>
                <a:satMod val="300000"/>
              </a:srgbClr>
            </a:gs>
            <a:gs pos="100000">
              <a:srgbClr val="B5C5D7">
                <a:hueOff val="0"/>
                <a:satOff val="0"/>
                <a:lumOff val="0"/>
                <a:alphaOff val="0"/>
                <a:tint val="15000"/>
                <a:satMod val="350000"/>
              </a:srgbClr>
            </a:gs>
          </a:gsLst>
          <a:lin ang="16200000" scaled="1"/>
        </a:gradFill>
        <a:ln w="9525" cap="flat" cmpd="sng" algn="ctr">
          <a:solidFill>
            <a:srgbClr val="DBDBDB">
              <a:hueOff val="0"/>
              <a:satOff val="0"/>
              <a:lumOff val="0"/>
              <a:alphaOff val="0"/>
            </a:srgbClr>
          </a:solidFill>
          <a:prstDash val="solid"/>
        </a:ln>
        <a:effectLst/>
      </dsp:spPr>
      <dsp:style>
        <a:lnRef idx="1">
          <a:scrgbClr r="0" g="0" b="0"/>
        </a:lnRef>
        <a:fillRef idx="2">
          <a:scrgbClr r="0" g="0" b="0"/>
        </a:fillRef>
        <a:effectRef idx="0">
          <a:scrgbClr r="0" g="0" b="0"/>
        </a:effectRef>
        <a:fontRef idx="minor"/>
      </dsp:style>
    </dsp:sp>
    <dsp:sp modelId="{DB0674B9-6A5F-4DA2-82DB-99F51644708E}">
      <dsp:nvSpPr>
        <dsp:cNvPr id="0" name=""/>
        <dsp:cNvSpPr/>
      </dsp:nvSpPr>
      <dsp:spPr>
        <a:xfrm>
          <a:off x="1070457" y="1724003"/>
          <a:ext cx="8044746" cy="492448"/>
        </a:xfrm>
        <a:prstGeom prst="rect">
          <a:avLst/>
        </a:prstGeo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0881"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kern="1200" dirty="0" err="1">
              <a:solidFill>
                <a:srgbClr val="212529"/>
              </a:solidFill>
              <a:latin typeface="Times New Roman" panose="02020603050405020304" pitchFamily="18" charset="0"/>
              <a:ea typeface="+mn-ea"/>
              <a:cs typeface="Times New Roman" panose="02020603050405020304" pitchFamily="18" charset="0"/>
            </a:rPr>
            <a:t>Trực</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quan</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hóa</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dữ</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liệu</a:t>
          </a:r>
          <a:endParaRPr lang="en-US" sz="1400" b="0" kern="1200" dirty="0">
            <a:solidFill>
              <a:srgbClr val="212529"/>
            </a:solidFill>
            <a:latin typeface="Times New Roman" panose="02020603050405020304" pitchFamily="18" charset="0"/>
            <a:ea typeface="+mn-ea"/>
            <a:cs typeface="Times New Roman" panose="02020603050405020304" pitchFamily="18" charset="0"/>
          </a:endParaRPr>
        </a:p>
      </dsp:txBody>
      <dsp:txXfrm>
        <a:off x="1070457" y="1724003"/>
        <a:ext cx="8044746" cy="492448"/>
      </dsp:txXfrm>
    </dsp:sp>
    <dsp:sp modelId="{4EA13BD7-3AB2-4EC0-9018-672E7368A20F}">
      <dsp:nvSpPr>
        <dsp:cNvPr id="0" name=""/>
        <dsp:cNvSpPr/>
      </dsp:nvSpPr>
      <dsp:spPr>
        <a:xfrm>
          <a:off x="762677" y="1662447"/>
          <a:ext cx="615560" cy="61556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31A337C5-FB65-41A3-861C-D9469A2A5D16}">
      <dsp:nvSpPr>
        <dsp:cNvPr id="0" name=""/>
        <dsp:cNvSpPr/>
      </dsp:nvSpPr>
      <dsp:spPr>
        <a:xfrm>
          <a:off x="1148486" y="2463109"/>
          <a:ext cx="7966717" cy="492448"/>
        </a:xfrm>
        <a:prstGeom prst="rect">
          <a:avLst/>
        </a:prstGeo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0881"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kern="1200" dirty="0" err="1">
              <a:solidFill>
                <a:srgbClr val="212529"/>
              </a:solidFill>
              <a:latin typeface="Times New Roman" panose="02020603050405020304" pitchFamily="18" charset="0"/>
              <a:ea typeface="+mn-ea"/>
              <a:cs typeface="Times New Roman" panose="02020603050405020304" pitchFamily="18" charset="0"/>
            </a:rPr>
            <a:t>Xây</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dựng</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mẫu</a:t>
          </a:r>
          <a:r>
            <a:rPr lang="en-US" sz="1400" b="0" kern="1200" dirty="0">
              <a:solidFill>
                <a:srgbClr val="212529"/>
              </a:solidFill>
              <a:latin typeface="Times New Roman" panose="02020603050405020304" pitchFamily="18" charset="0"/>
              <a:ea typeface="+mn-ea"/>
              <a:cs typeface="Times New Roman" panose="02020603050405020304" pitchFamily="18" charset="0"/>
            </a:rPr>
            <a:t> code </a:t>
          </a:r>
          <a:r>
            <a:rPr lang="en-US" sz="1400" b="0" kern="1200" dirty="0" err="1">
              <a:solidFill>
                <a:srgbClr val="212529"/>
              </a:solidFill>
              <a:latin typeface="Times New Roman" panose="02020603050405020304" pitchFamily="18" charset="0"/>
              <a:ea typeface="+mn-ea"/>
              <a:cs typeface="Times New Roman" panose="02020603050405020304" pitchFamily="18" charset="0"/>
            </a:rPr>
            <a:t>truy</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xuất</a:t>
          </a:r>
          <a:r>
            <a:rPr lang="en-US" sz="1400" b="0" kern="1200" dirty="0">
              <a:solidFill>
                <a:srgbClr val="212529"/>
              </a:solidFill>
              <a:latin typeface="Times New Roman" panose="02020603050405020304" pitchFamily="18" charset="0"/>
              <a:ea typeface="+mn-ea"/>
              <a:cs typeface="Times New Roman" panose="02020603050405020304" pitchFamily="18" charset="0"/>
            </a:rPr>
            <a:t> </a:t>
          </a:r>
          <a:r>
            <a:rPr lang="en-US" sz="1400" b="0" kern="1200" dirty="0" err="1">
              <a:solidFill>
                <a:srgbClr val="212529"/>
              </a:solidFill>
              <a:latin typeface="Times New Roman" panose="02020603050405020304" pitchFamily="18" charset="0"/>
              <a:ea typeface="+mn-ea"/>
              <a:cs typeface="Times New Roman" panose="02020603050405020304" pitchFamily="18" charset="0"/>
            </a:rPr>
            <a:t>thông</a:t>
          </a:r>
          <a:r>
            <a:rPr lang="en-US" sz="1400" b="0" kern="1200" dirty="0">
              <a:solidFill>
                <a:srgbClr val="212529"/>
              </a:solidFill>
              <a:latin typeface="Times New Roman" panose="02020603050405020304" pitchFamily="18" charset="0"/>
              <a:ea typeface="+mn-ea"/>
              <a:cs typeface="Times New Roman" panose="02020603050405020304" pitchFamily="18" charset="0"/>
            </a:rPr>
            <a:t> tin</a:t>
          </a:r>
        </a:p>
      </dsp:txBody>
      <dsp:txXfrm>
        <a:off x="1148486" y="2463109"/>
        <a:ext cx="7966717" cy="492448"/>
      </dsp:txXfrm>
    </dsp:sp>
    <dsp:sp modelId="{0DDB318B-F36F-47E4-8D7D-9F5134361461}">
      <dsp:nvSpPr>
        <dsp:cNvPr id="0" name=""/>
        <dsp:cNvSpPr/>
      </dsp:nvSpPr>
      <dsp:spPr>
        <a:xfrm>
          <a:off x="840706" y="2401553"/>
          <a:ext cx="615560" cy="61556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F58C855-C0F5-4BC2-86BE-08FD0ECE3D12}">
      <dsp:nvSpPr>
        <dsp:cNvPr id="0" name=""/>
        <dsp:cNvSpPr/>
      </dsp:nvSpPr>
      <dsp:spPr>
        <a:xfrm>
          <a:off x="1070457" y="3202215"/>
          <a:ext cx="8044746" cy="492448"/>
        </a:xfrm>
        <a:prstGeom prst="rect">
          <a:avLst/>
        </a:prstGeo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0881"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rgbClr val="212529"/>
              </a:solidFill>
              <a:latin typeface="Times New Roman" panose="02020603050405020304" pitchFamily="18" charset="0"/>
              <a:ea typeface="+mn-ea"/>
              <a:cs typeface="Times New Roman" panose="02020603050405020304" pitchFamily="18" charset="0"/>
            </a:rPr>
            <a:t> Modeling &amp; Evaluation model by </a:t>
          </a:r>
          <a:r>
            <a:rPr lang="en-US" sz="1400" b="0" kern="1200" dirty="0" err="1">
              <a:solidFill>
                <a:srgbClr val="212529"/>
              </a:solidFill>
              <a:latin typeface="Times New Roman" panose="02020603050405020304" pitchFamily="18" charset="0"/>
              <a:ea typeface="+mn-ea"/>
              <a:cs typeface="Times New Roman" panose="02020603050405020304" pitchFamily="18" charset="0"/>
            </a:rPr>
            <a:t>sklearn</a:t>
          </a:r>
          <a:endParaRPr lang="en-US" sz="1400" b="0" kern="1200" dirty="0">
            <a:solidFill>
              <a:srgbClr val="212529"/>
            </a:solidFill>
            <a:latin typeface="Times New Roman" panose="02020603050405020304" pitchFamily="18" charset="0"/>
            <a:ea typeface="+mn-ea"/>
            <a:cs typeface="Times New Roman" panose="02020603050405020304" pitchFamily="18" charset="0"/>
          </a:endParaRPr>
        </a:p>
      </dsp:txBody>
      <dsp:txXfrm>
        <a:off x="1070457" y="3202215"/>
        <a:ext cx="8044746" cy="492448"/>
      </dsp:txXfrm>
    </dsp:sp>
    <dsp:sp modelId="{94C7B420-92A5-4D35-A5DA-DB185AA5BC88}">
      <dsp:nvSpPr>
        <dsp:cNvPr id="0" name=""/>
        <dsp:cNvSpPr/>
      </dsp:nvSpPr>
      <dsp:spPr>
        <a:xfrm>
          <a:off x="762677" y="3140659"/>
          <a:ext cx="615560" cy="615560"/>
        </a:xfrm>
        <a:prstGeom prst="ellipse">
          <a:avLst/>
        </a:prstGeom>
        <a:gradFill rotWithShape="0">
          <a:gsLst>
            <a:gs pos="0">
              <a:srgbClr val="B5C5D7">
                <a:hueOff val="0"/>
                <a:satOff val="0"/>
                <a:lumOff val="0"/>
                <a:alphaOff val="0"/>
                <a:tint val="50000"/>
                <a:satMod val="300000"/>
              </a:srgbClr>
            </a:gs>
            <a:gs pos="35000">
              <a:srgbClr val="B5C5D7">
                <a:hueOff val="0"/>
                <a:satOff val="0"/>
                <a:lumOff val="0"/>
                <a:alphaOff val="0"/>
                <a:tint val="37000"/>
                <a:satMod val="300000"/>
              </a:srgbClr>
            </a:gs>
            <a:gs pos="100000">
              <a:srgbClr val="B5C5D7">
                <a:hueOff val="0"/>
                <a:satOff val="0"/>
                <a:lumOff val="0"/>
                <a:alphaOff val="0"/>
                <a:tint val="15000"/>
                <a:satMod val="350000"/>
              </a:srgbClr>
            </a:gs>
          </a:gsLst>
          <a:lin ang="16200000" scaled="1"/>
        </a:gradFill>
        <a:ln w="9525" cap="flat" cmpd="sng" algn="ctr">
          <a:solidFill>
            <a:srgbClr val="DBDBDB">
              <a:hueOff val="0"/>
              <a:satOff val="0"/>
              <a:lumOff val="0"/>
              <a:alphaOff val="0"/>
            </a:srgbClr>
          </a:solidFill>
          <a:prstDash val="solid"/>
        </a:ln>
        <a:effectLst/>
      </dsp:spPr>
      <dsp:style>
        <a:lnRef idx="1">
          <a:scrgbClr r="0" g="0" b="0"/>
        </a:lnRef>
        <a:fillRef idx="2">
          <a:scrgbClr r="0" g="0" b="0"/>
        </a:fillRef>
        <a:effectRef idx="0">
          <a:scrgbClr r="0" g="0" b="0"/>
        </a:effectRef>
        <a:fontRef idx="minor"/>
      </dsp:style>
    </dsp:sp>
    <dsp:sp modelId="{8833C004-4215-4789-AEDD-85BE8AEF789D}">
      <dsp:nvSpPr>
        <dsp:cNvPr id="0" name=""/>
        <dsp:cNvSpPr/>
      </dsp:nvSpPr>
      <dsp:spPr>
        <a:xfrm>
          <a:off x="826075" y="3940779"/>
          <a:ext cx="8289128" cy="492448"/>
        </a:xfrm>
        <a:prstGeom prst="rect">
          <a:avLst/>
        </a:prstGeom>
        <a:gradFill rotWithShape="0">
          <a:gsLst>
            <a:gs pos="0">
              <a:srgbClr val="DBDBDB">
                <a:hueOff val="0"/>
                <a:satOff val="0"/>
                <a:lumOff val="0"/>
                <a:alphaOff val="0"/>
                <a:tint val="50000"/>
                <a:satMod val="300000"/>
              </a:srgbClr>
            </a:gs>
            <a:gs pos="35000">
              <a:srgbClr val="DBDBDB">
                <a:hueOff val="0"/>
                <a:satOff val="0"/>
                <a:lumOff val="0"/>
                <a:alphaOff val="0"/>
                <a:tint val="37000"/>
                <a:satMod val="300000"/>
              </a:srgbClr>
            </a:gs>
            <a:gs pos="100000">
              <a:srgbClr val="DBDBDB">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0881"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rgbClr val="212529"/>
              </a:solidFill>
              <a:latin typeface="Times New Roman" panose="02020603050405020304" pitchFamily="18" charset="0"/>
              <a:ea typeface="+mn-ea"/>
              <a:cs typeface="Times New Roman" panose="02020603050405020304" pitchFamily="18" charset="0"/>
            </a:rPr>
            <a:t>Modeling &amp; Evaluation model by </a:t>
          </a:r>
          <a:r>
            <a:rPr lang="en-US" sz="1400" b="0" kern="1200" dirty="0" err="1">
              <a:solidFill>
                <a:srgbClr val="212529"/>
              </a:solidFill>
              <a:latin typeface="Times New Roman" panose="02020603050405020304" pitchFamily="18" charset="0"/>
              <a:ea typeface="+mn-ea"/>
              <a:cs typeface="Times New Roman" panose="02020603050405020304" pitchFamily="18" charset="0"/>
            </a:rPr>
            <a:t>pySpark</a:t>
          </a:r>
          <a:endParaRPr lang="en-US" sz="1400" b="0" kern="1200" dirty="0">
            <a:solidFill>
              <a:srgbClr val="212529"/>
            </a:solidFill>
            <a:latin typeface="Times New Roman" panose="02020603050405020304" pitchFamily="18" charset="0"/>
            <a:ea typeface="+mn-ea"/>
            <a:cs typeface="Times New Roman" panose="02020603050405020304" pitchFamily="18" charset="0"/>
          </a:endParaRPr>
        </a:p>
      </dsp:txBody>
      <dsp:txXfrm>
        <a:off x="826075" y="3940779"/>
        <a:ext cx="8289128" cy="492448"/>
      </dsp:txXfrm>
    </dsp:sp>
    <dsp:sp modelId="{699804A5-1E9F-4E8F-967B-FC33ECB82BAC}">
      <dsp:nvSpPr>
        <dsp:cNvPr id="0" name=""/>
        <dsp:cNvSpPr/>
      </dsp:nvSpPr>
      <dsp:spPr>
        <a:xfrm>
          <a:off x="518295" y="3879223"/>
          <a:ext cx="615560" cy="615560"/>
        </a:xfrm>
        <a:prstGeom prst="ellipse">
          <a:avLst/>
        </a:prstGeom>
        <a:gradFill rotWithShape="0">
          <a:gsLst>
            <a:gs pos="0">
              <a:srgbClr val="B5C5D7">
                <a:hueOff val="0"/>
                <a:satOff val="0"/>
                <a:lumOff val="0"/>
                <a:alphaOff val="0"/>
                <a:tint val="50000"/>
                <a:satMod val="300000"/>
              </a:srgbClr>
            </a:gs>
            <a:gs pos="35000">
              <a:srgbClr val="B5C5D7">
                <a:hueOff val="0"/>
                <a:satOff val="0"/>
                <a:lumOff val="0"/>
                <a:alphaOff val="0"/>
                <a:tint val="37000"/>
                <a:satMod val="300000"/>
              </a:srgbClr>
            </a:gs>
            <a:gs pos="100000">
              <a:srgbClr val="B5C5D7">
                <a:hueOff val="0"/>
                <a:satOff val="0"/>
                <a:lumOff val="0"/>
                <a:alphaOff val="0"/>
                <a:tint val="15000"/>
                <a:satMod val="350000"/>
              </a:srgbClr>
            </a:gs>
          </a:gsLst>
          <a:lin ang="16200000" scaled="1"/>
        </a:gradFill>
        <a:ln w="9525" cap="flat" cmpd="sng" algn="ctr">
          <a:solidFill>
            <a:srgbClr val="DBDBDB">
              <a:hueOff val="0"/>
              <a:satOff val="0"/>
              <a:lumOff val="0"/>
              <a:alphaOff val="0"/>
            </a:srgbClr>
          </a:solidFill>
          <a:prstDash val="solid"/>
        </a:ln>
        <a:effectLst/>
      </dsp:spPr>
      <dsp:style>
        <a:lnRef idx="1">
          <a:scrgbClr r="0" g="0" b="0"/>
        </a:lnRef>
        <a:fillRef idx="2">
          <a:scrgbClr r="0" g="0" b="0"/>
        </a:fillRef>
        <a:effectRef idx="0">
          <a:scrgbClr r="0" g="0" b="0"/>
        </a:effectRef>
        <a:fontRef idx="minor"/>
      </dsp:style>
    </dsp:sp>
    <dsp:sp modelId="{659DACF7-8D96-4017-BC95-99A7EB53BDC6}">
      <dsp:nvSpPr>
        <dsp:cNvPr id="0" name=""/>
        <dsp:cNvSpPr/>
      </dsp:nvSpPr>
      <dsp:spPr>
        <a:xfrm>
          <a:off x="380119" y="4679885"/>
          <a:ext cx="8735084" cy="492448"/>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0881" tIns="68580" rIns="68580" bIns="68580" numCol="1" spcCol="1270" anchor="ctr" anchorCtr="0">
          <a:noAutofit/>
        </a:bodyPr>
        <a:lstStyle/>
        <a:p>
          <a:pPr marL="0" lvl="0" indent="0" algn="l" defTabSz="1200150">
            <a:lnSpc>
              <a:spcPct val="90000"/>
            </a:lnSpc>
            <a:spcBef>
              <a:spcPct val="0"/>
            </a:spcBef>
            <a:spcAft>
              <a:spcPct val="35000"/>
            </a:spcAft>
            <a:buNone/>
          </a:pPr>
          <a:r>
            <a:rPr lang="en-US" sz="2700" b="0" kern="1200">
              <a:solidFill>
                <a:srgbClr val="212529"/>
              </a:solidFill>
              <a:latin typeface="Times New Roman" panose="02020603050405020304" pitchFamily="18" charset="0"/>
              <a:ea typeface="+mn-ea"/>
              <a:cs typeface="Times New Roman" panose="02020603050405020304" pitchFamily="18" charset="0"/>
            </a:rPr>
            <a:t>Kết luận</a:t>
          </a:r>
          <a:endParaRPr lang="en-US" sz="2700" b="0" kern="1200" dirty="0">
            <a:solidFill>
              <a:srgbClr val="212529"/>
            </a:solidFill>
            <a:latin typeface="Times New Roman" panose="02020603050405020304" pitchFamily="18" charset="0"/>
            <a:ea typeface="+mn-ea"/>
            <a:cs typeface="Times New Roman" panose="02020603050405020304" pitchFamily="18" charset="0"/>
          </a:endParaRPr>
        </a:p>
      </dsp:txBody>
      <dsp:txXfrm>
        <a:off x="380119" y="4679885"/>
        <a:ext cx="8735084" cy="492448"/>
      </dsp:txXfrm>
    </dsp:sp>
    <dsp:sp modelId="{BABCDEE5-0C0D-4708-8D1B-6815DD2A1155}">
      <dsp:nvSpPr>
        <dsp:cNvPr id="0" name=""/>
        <dsp:cNvSpPr/>
      </dsp:nvSpPr>
      <dsp:spPr>
        <a:xfrm>
          <a:off x="72339" y="4618329"/>
          <a:ext cx="615560" cy="61556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2889A-FA6C-4187-88CD-F8A69BAF4FE9}">
      <dsp:nvSpPr>
        <dsp:cNvPr id="0" name=""/>
        <dsp:cNvSpPr/>
      </dsp:nvSpPr>
      <dsp:spPr>
        <a:xfrm>
          <a:off x="0" y="0"/>
          <a:ext cx="11596736"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7BFC2-1E59-41D4-A771-423FF64FD1FB}">
      <dsp:nvSpPr>
        <dsp:cNvPr id="0" name=""/>
        <dsp:cNvSpPr/>
      </dsp:nvSpPr>
      <dsp:spPr>
        <a:xfrm>
          <a:off x="0" y="0"/>
          <a:ext cx="2319347" cy="5453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dirty="0" err="1">
              <a:solidFill>
                <a:schemeClr val="bg1"/>
              </a:solidFill>
            </a:rPr>
            <a:t>Quy</a:t>
          </a:r>
          <a:r>
            <a:rPr lang="en-US" sz="6500" kern="1200" dirty="0">
              <a:solidFill>
                <a:schemeClr val="bg1"/>
              </a:solidFill>
            </a:rPr>
            <a:t> </a:t>
          </a:r>
          <a:r>
            <a:rPr lang="en-US" sz="6500" kern="1200" dirty="0" err="1">
              <a:solidFill>
                <a:schemeClr val="bg1"/>
              </a:solidFill>
            </a:rPr>
            <a:t>trình</a:t>
          </a:r>
          <a:r>
            <a:rPr lang="en-US" sz="6500" kern="1200" dirty="0">
              <a:solidFill>
                <a:schemeClr val="bg1"/>
              </a:solidFill>
            </a:rPr>
            <a:t> </a:t>
          </a:r>
          <a:r>
            <a:rPr lang="en-US" sz="6500" kern="1200" dirty="0" err="1">
              <a:solidFill>
                <a:schemeClr val="bg1"/>
              </a:solidFill>
            </a:rPr>
            <a:t>xử</a:t>
          </a:r>
          <a:r>
            <a:rPr lang="en-US" sz="6500" kern="1200" dirty="0">
              <a:solidFill>
                <a:schemeClr val="bg1"/>
              </a:solidFill>
            </a:rPr>
            <a:t> </a:t>
          </a:r>
          <a:r>
            <a:rPr lang="en-US" sz="6500" kern="1200" dirty="0" err="1">
              <a:solidFill>
                <a:schemeClr val="bg1"/>
              </a:solidFill>
            </a:rPr>
            <a:t>lý</a:t>
          </a:r>
          <a:r>
            <a:rPr lang="en-US" sz="6500" kern="1200" dirty="0">
              <a:solidFill>
                <a:schemeClr val="bg1"/>
              </a:solidFill>
            </a:rPr>
            <a:t> </a:t>
          </a:r>
          <a:r>
            <a:rPr lang="en-US" sz="6500" kern="1200" dirty="0" err="1">
              <a:solidFill>
                <a:schemeClr val="bg1"/>
              </a:solidFill>
            </a:rPr>
            <a:t>tiếng</a:t>
          </a:r>
          <a:r>
            <a:rPr lang="en-US" sz="6500" kern="1200" dirty="0">
              <a:solidFill>
                <a:schemeClr val="bg1"/>
              </a:solidFill>
            </a:rPr>
            <a:t> </a:t>
          </a:r>
          <a:r>
            <a:rPr lang="en-US" sz="6500" kern="1200" dirty="0" err="1">
              <a:solidFill>
                <a:schemeClr val="bg1"/>
              </a:solidFill>
            </a:rPr>
            <a:t>Việt</a:t>
          </a:r>
          <a:endParaRPr lang="en-US" sz="6500" kern="1200" dirty="0">
            <a:solidFill>
              <a:schemeClr val="bg1"/>
            </a:solidFill>
          </a:endParaRPr>
        </a:p>
      </dsp:txBody>
      <dsp:txXfrm>
        <a:off x="0" y="0"/>
        <a:ext cx="2319347" cy="5453138"/>
      </dsp:txXfrm>
    </dsp:sp>
    <dsp:sp modelId="{5375FA65-FF96-4B23-9D96-55FC6C5073D4}">
      <dsp:nvSpPr>
        <dsp:cNvPr id="0" name=""/>
        <dsp:cNvSpPr/>
      </dsp:nvSpPr>
      <dsp:spPr>
        <a:xfrm>
          <a:off x="2493298" y="18472"/>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Normalize text</a:t>
          </a:r>
          <a:endParaRPr lang="en-US" sz="1700" kern="1200" dirty="0">
            <a:solidFill>
              <a:schemeClr val="bg1"/>
            </a:solidFill>
          </a:endParaRPr>
        </a:p>
      </dsp:txBody>
      <dsp:txXfrm>
        <a:off x="2493298" y="18472"/>
        <a:ext cx="9103437" cy="369444"/>
      </dsp:txXfrm>
    </dsp:sp>
    <dsp:sp modelId="{8F4BF9FA-66F1-46C1-8D91-FA26A0EC53E5}">
      <dsp:nvSpPr>
        <dsp:cNvPr id="0" name=""/>
        <dsp:cNvSpPr/>
      </dsp:nvSpPr>
      <dsp:spPr>
        <a:xfrm>
          <a:off x="2319347" y="387917"/>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60283F-D8AB-41FE-90DA-E7793A130DD6}">
      <dsp:nvSpPr>
        <dsp:cNvPr id="0" name=""/>
        <dsp:cNvSpPr/>
      </dsp:nvSpPr>
      <dsp:spPr>
        <a:xfrm>
          <a:off x="2493298" y="406389"/>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Remove HTTP links</a:t>
          </a:r>
          <a:endParaRPr lang="en-US" sz="1700" kern="1200" dirty="0">
            <a:solidFill>
              <a:schemeClr val="bg1"/>
            </a:solidFill>
          </a:endParaRPr>
        </a:p>
      </dsp:txBody>
      <dsp:txXfrm>
        <a:off x="2493298" y="406389"/>
        <a:ext cx="9103437" cy="369444"/>
      </dsp:txXfrm>
    </dsp:sp>
    <dsp:sp modelId="{6B1C642B-0766-4410-83B1-D5E1C9655F7C}">
      <dsp:nvSpPr>
        <dsp:cNvPr id="0" name=""/>
        <dsp:cNvSpPr/>
      </dsp:nvSpPr>
      <dsp:spPr>
        <a:xfrm>
          <a:off x="2319347" y="775834"/>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53F281-8481-4A6E-8DE7-F38600CD4F62}">
      <dsp:nvSpPr>
        <dsp:cNvPr id="0" name=""/>
        <dsp:cNvSpPr/>
      </dsp:nvSpPr>
      <dsp:spPr>
        <a:xfrm>
          <a:off x="2493298" y="794306"/>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Remove end of line characters</a:t>
          </a:r>
          <a:endParaRPr lang="en-US" sz="1700" kern="1200" dirty="0">
            <a:solidFill>
              <a:schemeClr val="bg1"/>
            </a:solidFill>
          </a:endParaRPr>
        </a:p>
      </dsp:txBody>
      <dsp:txXfrm>
        <a:off x="2493298" y="794306"/>
        <a:ext cx="9103437" cy="369444"/>
      </dsp:txXfrm>
    </dsp:sp>
    <dsp:sp modelId="{C609A238-5077-4E66-ABE5-25281405C71A}">
      <dsp:nvSpPr>
        <dsp:cNvPr id="0" name=""/>
        <dsp:cNvSpPr/>
      </dsp:nvSpPr>
      <dsp:spPr>
        <a:xfrm>
          <a:off x="2319347" y="1163751"/>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9BFCD7-C6EB-4881-BFAD-3AE4998C848C}">
      <dsp:nvSpPr>
        <dsp:cNvPr id="0" name=""/>
        <dsp:cNvSpPr/>
      </dsp:nvSpPr>
      <dsp:spPr>
        <a:xfrm>
          <a:off x="2493298" y="1182223"/>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Remove numbers</a:t>
          </a:r>
          <a:endParaRPr lang="en-US" sz="1700" kern="1200" dirty="0">
            <a:solidFill>
              <a:schemeClr val="bg1"/>
            </a:solidFill>
          </a:endParaRPr>
        </a:p>
      </dsp:txBody>
      <dsp:txXfrm>
        <a:off x="2493298" y="1182223"/>
        <a:ext cx="9103437" cy="369444"/>
      </dsp:txXfrm>
    </dsp:sp>
    <dsp:sp modelId="{6F5D4ACF-B7D1-41B2-9B2C-FB6DE9BC698A}">
      <dsp:nvSpPr>
        <dsp:cNvPr id="0" name=""/>
        <dsp:cNvSpPr/>
      </dsp:nvSpPr>
      <dsp:spPr>
        <a:xfrm>
          <a:off x="2319347" y="1551668"/>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48E16A-4769-48FE-A474-962DBD5D8CDF}">
      <dsp:nvSpPr>
        <dsp:cNvPr id="0" name=""/>
        <dsp:cNvSpPr/>
      </dsp:nvSpPr>
      <dsp:spPr>
        <a:xfrm>
          <a:off x="2493298" y="1570140"/>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Remove punctuation</a:t>
          </a:r>
          <a:endParaRPr lang="en-US" sz="1700" kern="1200" dirty="0">
            <a:solidFill>
              <a:schemeClr val="bg1"/>
            </a:solidFill>
          </a:endParaRPr>
        </a:p>
      </dsp:txBody>
      <dsp:txXfrm>
        <a:off x="2493298" y="1570140"/>
        <a:ext cx="9103437" cy="369444"/>
      </dsp:txXfrm>
    </dsp:sp>
    <dsp:sp modelId="{BC3D1E06-A9D2-4520-8EE0-29A00052FBD2}">
      <dsp:nvSpPr>
        <dsp:cNvPr id="0" name=""/>
        <dsp:cNvSpPr/>
      </dsp:nvSpPr>
      <dsp:spPr>
        <a:xfrm>
          <a:off x="2319347" y="1939585"/>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C60C73-9DE4-4C6E-A38B-73CA3B278F2F}">
      <dsp:nvSpPr>
        <dsp:cNvPr id="0" name=""/>
        <dsp:cNvSpPr/>
      </dsp:nvSpPr>
      <dsp:spPr>
        <a:xfrm>
          <a:off x="2493298" y="1958057"/>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Remove multiple spaces</a:t>
          </a:r>
          <a:endParaRPr lang="en-US" sz="1700" kern="1200" dirty="0">
            <a:solidFill>
              <a:schemeClr val="bg1"/>
            </a:solidFill>
          </a:endParaRPr>
        </a:p>
      </dsp:txBody>
      <dsp:txXfrm>
        <a:off x="2493298" y="1958057"/>
        <a:ext cx="9103437" cy="369444"/>
      </dsp:txXfrm>
    </dsp:sp>
    <dsp:sp modelId="{E9A8B202-3EFB-4940-B85E-8D2B674CBF9B}">
      <dsp:nvSpPr>
        <dsp:cNvPr id="0" name=""/>
        <dsp:cNvSpPr/>
      </dsp:nvSpPr>
      <dsp:spPr>
        <a:xfrm>
          <a:off x="2319347" y="2327502"/>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E853CA-8C28-4E9A-9C58-2BE8E42039C0}">
      <dsp:nvSpPr>
        <dsp:cNvPr id="0" name=""/>
        <dsp:cNvSpPr/>
      </dsp:nvSpPr>
      <dsp:spPr>
        <a:xfrm>
          <a:off x="2493298" y="2345974"/>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Remove leading/trailing spaces</a:t>
          </a:r>
          <a:endParaRPr lang="en-US" sz="1700" kern="1200" dirty="0">
            <a:solidFill>
              <a:schemeClr val="bg1"/>
            </a:solidFill>
          </a:endParaRPr>
        </a:p>
      </dsp:txBody>
      <dsp:txXfrm>
        <a:off x="2493298" y="2345974"/>
        <a:ext cx="9103437" cy="369444"/>
      </dsp:txXfrm>
    </dsp:sp>
    <dsp:sp modelId="{A2B4B8D5-262A-4C17-A341-C035514A3A77}">
      <dsp:nvSpPr>
        <dsp:cNvPr id="0" name=""/>
        <dsp:cNvSpPr/>
      </dsp:nvSpPr>
      <dsp:spPr>
        <a:xfrm>
          <a:off x="2319347" y="2715419"/>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15AED4-601A-4D86-AF5C-1A7F92BE83D3}">
      <dsp:nvSpPr>
        <dsp:cNvPr id="0" name=""/>
        <dsp:cNvSpPr/>
      </dsp:nvSpPr>
      <dsp:spPr>
        <a:xfrm>
          <a:off x="2493298" y="2733891"/>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Convert to lower case</a:t>
          </a:r>
          <a:endParaRPr lang="en-US" sz="1700" kern="1200" dirty="0">
            <a:solidFill>
              <a:schemeClr val="bg1"/>
            </a:solidFill>
          </a:endParaRPr>
        </a:p>
      </dsp:txBody>
      <dsp:txXfrm>
        <a:off x="2493298" y="2733891"/>
        <a:ext cx="9103437" cy="369444"/>
      </dsp:txXfrm>
    </dsp:sp>
    <dsp:sp modelId="{C94C80BE-C72A-4A26-9A57-6215E9DA08AF}">
      <dsp:nvSpPr>
        <dsp:cNvPr id="0" name=""/>
        <dsp:cNvSpPr/>
      </dsp:nvSpPr>
      <dsp:spPr>
        <a:xfrm>
          <a:off x="2319347" y="3103336"/>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298C51-8D60-47EF-A0CF-7EB4EDEEA318}">
      <dsp:nvSpPr>
        <dsp:cNvPr id="0" name=""/>
        <dsp:cNvSpPr/>
      </dsp:nvSpPr>
      <dsp:spPr>
        <a:xfrm>
          <a:off x="2493298" y="3121808"/>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Replace variations of 'không'</a:t>
          </a:r>
          <a:endParaRPr lang="en-US" sz="1700" kern="1200" dirty="0">
            <a:solidFill>
              <a:schemeClr val="bg1"/>
            </a:solidFill>
          </a:endParaRPr>
        </a:p>
      </dsp:txBody>
      <dsp:txXfrm>
        <a:off x="2493298" y="3121808"/>
        <a:ext cx="9103437" cy="369444"/>
      </dsp:txXfrm>
    </dsp:sp>
    <dsp:sp modelId="{7E34DCE0-E4CE-4816-9DFC-E58B8A9FC9EA}">
      <dsp:nvSpPr>
        <dsp:cNvPr id="0" name=""/>
        <dsp:cNvSpPr/>
      </dsp:nvSpPr>
      <dsp:spPr>
        <a:xfrm>
          <a:off x="2319347" y="3491253"/>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AE058-1A74-4C8F-B8DA-CEF2657CC72F}">
      <dsp:nvSpPr>
        <dsp:cNvPr id="0" name=""/>
        <dsp:cNvSpPr/>
      </dsp:nvSpPr>
      <dsp:spPr>
        <a:xfrm>
          <a:off x="2493298" y="3509725"/>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Remove emojis</a:t>
          </a:r>
          <a:endParaRPr lang="en-US" sz="1700" kern="1200" dirty="0">
            <a:solidFill>
              <a:schemeClr val="bg1"/>
            </a:solidFill>
          </a:endParaRPr>
        </a:p>
      </dsp:txBody>
      <dsp:txXfrm>
        <a:off x="2493298" y="3509725"/>
        <a:ext cx="9103437" cy="369444"/>
      </dsp:txXfrm>
    </dsp:sp>
    <dsp:sp modelId="{E99A63B5-3B71-4992-A6A9-700CA8C38CA3}">
      <dsp:nvSpPr>
        <dsp:cNvPr id="0" name=""/>
        <dsp:cNvSpPr/>
      </dsp:nvSpPr>
      <dsp:spPr>
        <a:xfrm>
          <a:off x="2319347" y="3879170"/>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218F43-9CFF-4244-9BDD-006E147DFC4A}">
      <dsp:nvSpPr>
        <dsp:cNvPr id="0" name=""/>
        <dsp:cNvSpPr/>
      </dsp:nvSpPr>
      <dsp:spPr>
        <a:xfrm>
          <a:off x="2493298" y="3897642"/>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Tokenize Vietnamese text</a:t>
          </a:r>
          <a:endParaRPr lang="en-US" sz="1700" kern="1200" dirty="0">
            <a:solidFill>
              <a:schemeClr val="bg1"/>
            </a:solidFill>
          </a:endParaRPr>
        </a:p>
      </dsp:txBody>
      <dsp:txXfrm>
        <a:off x="2493298" y="3897642"/>
        <a:ext cx="9103437" cy="369444"/>
      </dsp:txXfrm>
    </dsp:sp>
    <dsp:sp modelId="{D9C2045E-5567-4AEA-AE7B-E48D494A4D49}">
      <dsp:nvSpPr>
        <dsp:cNvPr id="0" name=""/>
        <dsp:cNvSpPr/>
      </dsp:nvSpPr>
      <dsp:spPr>
        <a:xfrm>
          <a:off x="2319347" y="4267087"/>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07B1D4-7CA7-4F68-8F95-4AC217FE9376}">
      <dsp:nvSpPr>
        <dsp:cNvPr id="0" name=""/>
        <dsp:cNvSpPr/>
      </dsp:nvSpPr>
      <dsp:spPr>
        <a:xfrm>
          <a:off x="2493298" y="4285559"/>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Process special words</a:t>
          </a:r>
          <a:endParaRPr lang="en-US" sz="1700" kern="1200" dirty="0">
            <a:solidFill>
              <a:schemeClr val="bg1"/>
            </a:solidFill>
          </a:endParaRPr>
        </a:p>
      </dsp:txBody>
      <dsp:txXfrm>
        <a:off x="2493298" y="4285559"/>
        <a:ext cx="9103437" cy="369444"/>
      </dsp:txXfrm>
    </dsp:sp>
    <dsp:sp modelId="{B55D13E9-709C-4EA0-BE0F-2B3FA1F831B6}">
      <dsp:nvSpPr>
        <dsp:cNvPr id="0" name=""/>
        <dsp:cNvSpPr/>
      </dsp:nvSpPr>
      <dsp:spPr>
        <a:xfrm>
          <a:off x="2319347" y="4655004"/>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90E8A4-728B-48FE-8EAC-2456C48BF6EC}">
      <dsp:nvSpPr>
        <dsp:cNvPr id="0" name=""/>
        <dsp:cNvSpPr/>
      </dsp:nvSpPr>
      <dsp:spPr>
        <a:xfrm>
          <a:off x="2493298" y="4673476"/>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Remove empty rows</a:t>
          </a:r>
          <a:endParaRPr lang="en-US" sz="1700" kern="1200" dirty="0">
            <a:solidFill>
              <a:schemeClr val="bg1"/>
            </a:solidFill>
          </a:endParaRPr>
        </a:p>
      </dsp:txBody>
      <dsp:txXfrm>
        <a:off x="2493298" y="4673476"/>
        <a:ext cx="9103437" cy="369444"/>
      </dsp:txXfrm>
    </dsp:sp>
    <dsp:sp modelId="{7FB63961-2BFF-4FBF-945E-D49083057062}">
      <dsp:nvSpPr>
        <dsp:cNvPr id="0" name=""/>
        <dsp:cNvSpPr/>
      </dsp:nvSpPr>
      <dsp:spPr>
        <a:xfrm>
          <a:off x="2319347" y="5042921"/>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077260-A128-4313-B1BA-DCBA820342C7}">
      <dsp:nvSpPr>
        <dsp:cNvPr id="0" name=""/>
        <dsp:cNvSpPr/>
      </dsp:nvSpPr>
      <dsp:spPr>
        <a:xfrm>
          <a:off x="2493298" y="5061393"/>
          <a:ext cx="9103437" cy="36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solidFill>
                <a:schemeClr val="bg1"/>
              </a:solidFill>
            </a:rPr>
            <a:t>Remove stop words</a:t>
          </a:r>
          <a:endParaRPr lang="en-US" sz="1700" kern="1200" dirty="0">
            <a:solidFill>
              <a:schemeClr val="bg1"/>
            </a:solidFill>
          </a:endParaRPr>
        </a:p>
      </dsp:txBody>
      <dsp:txXfrm>
        <a:off x="2493298" y="5061393"/>
        <a:ext cx="9103437" cy="369444"/>
      </dsp:txXfrm>
    </dsp:sp>
    <dsp:sp modelId="{56FBD24E-5014-4CA5-AB34-3CA7A3E1A4B7}">
      <dsp:nvSpPr>
        <dsp:cNvPr id="0" name=""/>
        <dsp:cNvSpPr/>
      </dsp:nvSpPr>
      <dsp:spPr>
        <a:xfrm>
          <a:off x="2319347" y="5430838"/>
          <a:ext cx="9277388" cy="0"/>
        </a:xfrm>
        <a:prstGeom prst="line">
          <a:avLst/>
        </a:prstGeom>
        <a:solidFill>
          <a:schemeClr val="accent2">
            <a:hueOff val="0"/>
            <a:satOff val="0"/>
            <a:lumOff val="0"/>
            <a:alphaOff val="0"/>
          </a:schemeClr>
        </a:solidFill>
        <a:ln w="254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305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580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91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490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402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76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99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257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15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75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74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88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userDrawn="1">
  <p:cSld name="CUSTOM">
    <p:spTree>
      <p:nvGrpSpPr>
        <p:cNvPr id="1" name="Shape 10"/>
        <p:cNvGrpSpPr/>
        <p:nvPr/>
      </p:nvGrpSpPr>
      <p:grpSpPr>
        <a:xfrm>
          <a:off x="0" y="0"/>
          <a:ext cx="0" cy="0"/>
          <a:chOff x="0" y="0"/>
          <a:chExt cx="0" cy="0"/>
        </a:xfrm>
      </p:grpSpPr>
      <p:sp>
        <p:nvSpPr>
          <p:cNvPr id="11" name="Google Shape;11;p2"/>
          <p:cNvSpPr txBox="1">
            <a:spLocks noGrp="1"/>
          </p:cNvSpPr>
          <p:nvPr>
            <p:ph type="subTitle" idx="1"/>
          </p:nvPr>
        </p:nvSpPr>
        <p:spPr>
          <a:xfrm>
            <a:off x="733350" y="3612700"/>
            <a:ext cx="3705300" cy="10041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900"/>
              <a:buNone/>
              <a:defRPr sz="1800"/>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a:endParaRPr/>
          </a:p>
        </p:txBody>
      </p:sp>
      <p:sp>
        <p:nvSpPr>
          <p:cNvPr id="2" name="Slide Number Placeholder 1">
            <a:extLst>
              <a:ext uri="{FF2B5EF4-FFF2-40B4-BE49-F238E27FC236}">
                <a16:creationId xmlns:a16="http://schemas.microsoft.com/office/drawing/2014/main" id="{6E725FEB-6E6A-4070-B7C8-772A20031223}"/>
              </a:ext>
            </a:extLst>
          </p:cNvPr>
          <p:cNvSpPr>
            <a:spLocks noGrp="1"/>
          </p:cNvSpPr>
          <p:nvPr>
            <p:ph type="sldNum" idx="10"/>
          </p:nvPr>
        </p:nvSpPr>
        <p:spPr>
          <a:xfrm>
            <a:off x="8351087" y="6333300"/>
            <a:ext cx="3840913" cy="524700"/>
          </a:xfrm>
        </p:spPr>
        <p:txBody>
          <a:bodyPr/>
          <a:lstStyle/>
          <a:p>
            <a:pPr defTabSz="1219170">
              <a:buClr>
                <a:srgbClr val="000000"/>
              </a:buClr>
            </a:pPr>
            <a:r>
              <a:rPr lang="en-US" sz="1400" b="1" kern="0" dirty="0">
                <a:solidFill>
                  <a:srgbClr val="3F6998">
                    <a:lumMod val="60000"/>
                    <a:lumOff val="40000"/>
                  </a:srgbClr>
                </a:solidFill>
                <a:latin typeface="Arial"/>
                <a:cs typeface="Arial"/>
                <a:sym typeface="Arial"/>
              </a:rPr>
              <a:t>LDS0_k294_ONLINE_NguyenThiTuongVy</a:t>
            </a:r>
          </a:p>
        </p:txBody>
      </p:sp>
      <p:sp>
        <p:nvSpPr>
          <p:cNvPr id="3" name="Title 2">
            <a:extLst>
              <a:ext uri="{FF2B5EF4-FFF2-40B4-BE49-F238E27FC236}">
                <a16:creationId xmlns:a16="http://schemas.microsoft.com/office/drawing/2014/main" id="{3D764A7A-AE74-4CA4-A2BA-D224AA56356B}"/>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05000" y="3071400"/>
            <a:ext cx="10290300" cy="13248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7000"/>
              <a:buFont typeface="Aldrich"/>
              <a:buNone/>
              <a:defRPr sz="8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15" name="Google Shape;15;p3"/>
          <p:cNvSpPr txBox="1">
            <a:spLocks noGrp="1"/>
          </p:cNvSpPr>
          <p:nvPr>
            <p:ph type="body" idx="1"/>
          </p:nvPr>
        </p:nvSpPr>
        <p:spPr>
          <a:xfrm>
            <a:off x="1295050" y="4302725"/>
            <a:ext cx="99102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16" name="Google Shape;16;p3"/>
          <p:cNvSpPr>
            <a:spLocks noGrp="1"/>
          </p:cNvSpPr>
          <p:nvPr>
            <p:ph type="pic" idx="2"/>
          </p:nvPr>
        </p:nvSpPr>
        <p:spPr>
          <a:xfrm>
            <a:off x="4978050" y="319050"/>
            <a:ext cx="2235900" cy="2235900"/>
          </a:xfrm>
          <a:prstGeom prst="ellipse">
            <a:avLst/>
          </a:prstGeom>
          <a:noFill/>
          <a:ln>
            <a:noFill/>
          </a:ln>
        </p:spPr>
      </p:sp>
      <p:sp>
        <p:nvSpPr>
          <p:cNvPr id="17" name="Google Shape;17;p3"/>
          <p:cNvSpPr/>
          <p:nvPr/>
        </p:nvSpPr>
        <p:spPr>
          <a:xfrm>
            <a:off x="9849150" y="6314525"/>
            <a:ext cx="2026800" cy="17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DM Sans"/>
              <a:ea typeface="DM Sans"/>
              <a:cs typeface="DM Sans"/>
              <a:sym typeface="DM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5 Two columns">
  <p:cSld name="CUSTOM_4">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97150" y="988700"/>
            <a:ext cx="105519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sz="8000"/>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8" name="Google Shape;38;p6"/>
          <p:cNvSpPr txBox="1">
            <a:spLocks noGrp="1"/>
          </p:cNvSpPr>
          <p:nvPr>
            <p:ph type="body" idx="1"/>
          </p:nvPr>
        </p:nvSpPr>
        <p:spPr>
          <a:xfrm>
            <a:off x="873350" y="2429334"/>
            <a:ext cx="4960800" cy="3008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39" name="Google Shape;39;p6"/>
          <p:cNvSpPr txBox="1">
            <a:spLocks noGrp="1"/>
          </p:cNvSpPr>
          <p:nvPr>
            <p:ph type="body" idx="2"/>
          </p:nvPr>
        </p:nvSpPr>
        <p:spPr>
          <a:xfrm>
            <a:off x="6464149" y="2418000"/>
            <a:ext cx="4961100" cy="3008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8 Three columns">
  <p:cSld name="CUSTOM_8_1">
    <p:spTree>
      <p:nvGrpSpPr>
        <p:cNvPr id="1" name="Shape 46"/>
        <p:cNvGrpSpPr/>
        <p:nvPr/>
      </p:nvGrpSpPr>
      <p:grpSpPr>
        <a:xfrm>
          <a:off x="0" y="0"/>
          <a:ext cx="0" cy="0"/>
          <a:chOff x="0" y="0"/>
          <a:chExt cx="0" cy="0"/>
        </a:xfrm>
      </p:grpSpPr>
      <p:sp>
        <p:nvSpPr>
          <p:cNvPr id="47" name="Google Shape;47;p9"/>
          <p:cNvSpPr txBox="1">
            <a:spLocks noGrp="1"/>
          </p:cNvSpPr>
          <p:nvPr>
            <p:ph type="subTitle" idx="1"/>
          </p:nvPr>
        </p:nvSpPr>
        <p:spPr>
          <a:xfrm>
            <a:off x="1189052" y="4096875"/>
            <a:ext cx="26589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solidFill>
                  <a:schemeClr val="lt1"/>
                </a:solidFill>
                <a:highlight>
                  <a:schemeClr val="accent2"/>
                </a:highlight>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8" name="Google Shape;48;p9"/>
          <p:cNvSpPr txBox="1">
            <a:spLocks noGrp="1"/>
          </p:cNvSpPr>
          <p:nvPr>
            <p:ph type="subTitle" idx="2"/>
          </p:nvPr>
        </p:nvSpPr>
        <p:spPr>
          <a:xfrm>
            <a:off x="4713302" y="4096875"/>
            <a:ext cx="26589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solidFill>
                  <a:schemeClr val="lt1"/>
                </a:solidFill>
                <a:highlight>
                  <a:schemeClr val="accent2"/>
                </a:highlight>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9" name="Google Shape;49;p9"/>
          <p:cNvSpPr txBox="1">
            <a:spLocks noGrp="1"/>
          </p:cNvSpPr>
          <p:nvPr>
            <p:ph type="subTitle" idx="3"/>
          </p:nvPr>
        </p:nvSpPr>
        <p:spPr>
          <a:xfrm>
            <a:off x="8237552" y="4096875"/>
            <a:ext cx="26586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solidFill>
                  <a:schemeClr val="lt1"/>
                </a:solidFill>
                <a:highlight>
                  <a:schemeClr val="accent2"/>
                </a:highlight>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50" name="Google Shape;50;p9"/>
          <p:cNvSpPr txBox="1">
            <a:spLocks noGrp="1"/>
          </p:cNvSpPr>
          <p:nvPr>
            <p:ph type="title"/>
          </p:nvPr>
        </p:nvSpPr>
        <p:spPr>
          <a:xfrm>
            <a:off x="609600" y="669575"/>
            <a:ext cx="6839100" cy="1660800"/>
          </a:xfrm>
          <a:prstGeom prst="rect">
            <a:avLst/>
          </a:prstGeom>
        </p:spPr>
        <p:txBody>
          <a:bodyPr spcFirstLastPara="1" wrap="square" lIns="121900" tIns="121900" rIns="121900" bIns="121900" anchor="ctr" anchorCtr="0">
            <a:noAutofit/>
          </a:bodyPr>
          <a:lstStyle>
            <a:lvl1pPr marL="0" marR="0" lvl="0" indent="0" rtl="0">
              <a:lnSpc>
                <a:spcPct val="70000"/>
              </a:lnSpc>
              <a:spcBef>
                <a:spcPts val="0"/>
              </a:spcBef>
              <a:spcAft>
                <a:spcPts val="0"/>
              </a:spcAft>
              <a:buClr>
                <a:schemeClr val="dk1"/>
              </a:buClr>
              <a:buSzPts val="4000"/>
              <a:buFont typeface="Aldrich"/>
              <a:buNone/>
              <a:defRPr sz="8000"/>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1" name="Google Shape;51;p9"/>
          <p:cNvSpPr txBox="1">
            <a:spLocks noGrp="1"/>
          </p:cNvSpPr>
          <p:nvPr>
            <p:ph type="body" idx="4"/>
          </p:nvPr>
        </p:nvSpPr>
        <p:spPr>
          <a:xfrm>
            <a:off x="1189050" y="4662582"/>
            <a:ext cx="2658900" cy="16641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52" name="Google Shape;52;p9"/>
          <p:cNvSpPr txBox="1">
            <a:spLocks noGrp="1"/>
          </p:cNvSpPr>
          <p:nvPr>
            <p:ph type="body" idx="5"/>
          </p:nvPr>
        </p:nvSpPr>
        <p:spPr>
          <a:xfrm>
            <a:off x="4713300" y="4662582"/>
            <a:ext cx="26589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53" name="Google Shape;53;p9"/>
          <p:cNvSpPr txBox="1">
            <a:spLocks noGrp="1"/>
          </p:cNvSpPr>
          <p:nvPr>
            <p:ph type="body" idx="6"/>
          </p:nvPr>
        </p:nvSpPr>
        <p:spPr>
          <a:xfrm>
            <a:off x="8237550" y="4662582"/>
            <a:ext cx="26589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9 Text and Image">
  <p:cSld name="CUSTOM_9">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925500" y="1946013"/>
            <a:ext cx="5170500" cy="799200"/>
          </a:xfrm>
          <a:prstGeom prst="rect">
            <a:avLst/>
          </a:prstGeom>
        </p:spPr>
        <p:txBody>
          <a:bodyPr spcFirstLastPara="1" wrap="square" lIns="121900" tIns="121900" rIns="121900" bIns="121900" anchor="ctr" anchorCtr="0">
            <a:noAutofit/>
          </a:bodyPr>
          <a:lstStyle>
            <a:lvl1pPr lvl="0" rtl="0">
              <a:lnSpc>
                <a:spcPct val="80000"/>
              </a:lnSpc>
              <a:spcBef>
                <a:spcPts val="0"/>
              </a:spcBef>
              <a:spcAft>
                <a:spcPts val="0"/>
              </a:spcAft>
              <a:buSzPts val="6000"/>
              <a:buNone/>
              <a:defRPr/>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56" name="Google Shape;56;p10"/>
          <p:cNvSpPr txBox="1">
            <a:spLocks noGrp="1"/>
          </p:cNvSpPr>
          <p:nvPr>
            <p:ph type="subTitle" idx="1"/>
          </p:nvPr>
        </p:nvSpPr>
        <p:spPr>
          <a:xfrm>
            <a:off x="439850" y="4343238"/>
            <a:ext cx="38751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800"/>
              <a:buNone/>
              <a:defRPr sz="1800"/>
            </a:lvl1pPr>
            <a:lvl2pPr lvl="1" algn="r" rtl="0">
              <a:spcBef>
                <a:spcPts val="2100"/>
              </a:spcBef>
              <a:spcAft>
                <a:spcPts val="0"/>
              </a:spcAft>
              <a:buSzPts val="1800"/>
              <a:buNone/>
              <a:defRPr sz="1800"/>
            </a:lvl2pPr>
            <a:lvl3pPr lvl="2" algn="r" rtl="0">
              <a:spcBef>
                <a:spcPts val="2100"/>
              </a:spcBef>
              <a:spcAft>
                <a:spcPts val="0"/>
              </a:spcAft>
              <a:buSzPts val="1800"/>
              <a:buNone/>
              <a:defRPr sz="1800"/>
            </a:lvl3pPr>
            <a:lvl4pPr lvl="3" algn="r" rtl="0">
              <a:spcBef>
                <a:spcPts val="2100"/>
              </a:spcBef>
              <a:spcAft>
                <a:spcPts val="0"/>
              </a:spcAft>
              <a:buSzPts val="1800"/>
              <a:buNone/>
              <a:defRPr sz="1800"/>
            </a:lvl4pPr>
            <a:lvl5pPr lvl="4" algn="r" rtl="0">
              <a:spcBef>
                <a:spcPts val="2100"/>
              </a:spcBef>
              <a:spcAft>
                <a:spcPts val="0"/>
              </a:spcAft>
              <a:buSzPts val="1800"/>
              <a:buNone/>
              <a:defRPr sz="1800"/>
            </a:lvl5pPr>
            <a:lvl6pPr lvl="5" algn="r" rtl="0">
              <a:spcBef>
                <a:spcPts val="2100"/>
              </a:spcBef>
              <a:spcAft>
                <a:spcPts val="0"/>
              </a:spcAft>
              <a:buSzPts val="1800"/>
              <a:buNone/>
              <a:defRPr sz="1800"/>
            </a:lvl6pPr>
            <a:lvl7pPr lvl="6" algn="r" rtl="0">
              <a:spcBef>
                <a:spcPts val="2100"/>
              </a:spcBef>
              <a:spcAft>
                <a:spcPts val="0"/>
              </a:spcAft>
              <a:buSzPts val="1800"/>
              <a:buNone/>
              <a:defRPr sz="1800"/>
            </a:lvl7pPr>
            <a:lvl8pPr lvl="7" algn="r" rtl="0">
              <a:spcBef>
                <a:spcPts val="2100"/>
              </a:spcBef>
              <a:spcAft>
                <a:spcPts val="0"/>
              </a:spcAft>
              <a:buSzPts val="1800"/>
              <a:buNone/>
              <a:defRPr sz="1800"/>
            </a:lvl8pPr>
            <a:lvl9pPr lvl="8" algn="r" rtl="0">
              <a:spcBef>
                <a:spcPts val="2100"/>
              </a:spcBef>
              <a:spcAft>
                <a:spcPts val="2100"/>
              </a:spcAft>
              <a:buSzPts val="1800"/>
              <a:buNone/>
              <a:defRPr sz="1800"/>
            </a:lvl9pPr>
          </a:lstStyle>
          <a:p>
            <a:endParaRPr/>
          </a:p>
        </p:txBody>
      </p:sp>
      <p:sp>
        <p:nvSpPr>
          <p:cNvPr id="57" name="Google Shape;57;p10"/>
          <p:cNvSpPr>
            <a:spLocks noGrp="1"/>
          </p:cNvSpPr>
          <p:nvPr>
            <p:ph type="pic" idx="2"/>
          </p:nvPr>
        </p:nvSpPr>
        <p:spPr>
          <a:xfrm>
            <a:off x="4572000" y="1040950"/>
            <a:ext cx="6981900" cy="44769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12 Title and text right">
  <p:cSld name="CUSTOM_16">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4919000" y="1532175"/>
            <a:ext cx="5882400" cy="2133600"/>
          </a:xfrm>
          <a:prstGeom prst="rect">
            <a:avLst/>
          </a:prstGeom>
        </p:spPr>
        <p:txBody>
          <a:bodyPr spcFirstLastPara="1" wrap="square" lIns="121900" tIns="121900" rIns="121900" bIns="121900" anchor="ctr" anchorCtr="0">
            <a:noAutofit/>
          </a:bodyPr>
          <a:lstStyle>
            <a:lvl1pPr marL="0" lvl="0" indent="0" algn="l" rtl="0">
              <a:lnSpc>
                <a:spcPct val="70000"/>
              </a:lnSpc>
              <a:spcBef>
                <a:spcPts val="0"/>
              </a:spcBef>
              <a:spcAft>
                <a:spcPts val="0"/>
              </a:spcAft>
              <a:buClr>
                <a:schemeClr val="dk1"/>
              </a:buClr>
              <a:buSzPts val="4000"/>
              <a:buFont typeface="Aldrich"/>
              <a:buNone/>
              <a:defRPr sz="6000"/>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1" name="Google Shape;71;p13"/>
          <p:cNvSpPr txBox="1">
            <a:spLocks noGrp="1"/>
          </p:cNvSpPr>
          <p:nvPr>
            <p:ph type="body" idx="1"/>
          </p:nvPr>
        </p:nvSpPr>
        <p:spPr>
          <a:xfrm>
            <a:off x="4919100" y="3884650"/>
            <a:ext cx="5882400" cy="1242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3 Just title">
  <p:cSld name="CUSTOM_22">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15650" y="421101"/>
            <a:ext cx="113607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4 Section Title">
  <p:cSld name="004 Section Title">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5811300" y="552025"/>
            <a:ext cx="6000000" cy="4779000"/>
          </a:xfrm>
          <a:prstGeom prst="rect">
            <a:avLst/>
          </a:prstGeom>
        </p:spPr>
        <p:txBody>
          <a:bodyPr spcFirstLastPara="1" wrap="square" lIns="121900" tIns="121900" rIns="121900" bIns="121900" anchor="ctr" anchorCtr="0">
            <a:noAutofit/>
          </a:bodyPr>
          <a:lstStyle>
            <a:lvl1pPr marL="0" marR="0" lvl="0" indent="0" algn="l" rtl="0">
              <a:lnSpc>
                <a:spcPct val="70000"/>
              </a:lnSpc>
              <a:spcBef>
                <a:spcPts val="0"/>
              </a:spcBef>
              <a:spcAft>
                <a:spcPts val="0"/>
              </a:spcAft>
              <a:buClr>
                <a:schemeClr val="dk1"/>
              </a:buClr>
              <a:buSzPts val="6000"/>
              <a:buFont typeface="Aldrich"/>
              <a:buNone/>
              <a:defRPr sz="8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34" name="Google Shape;34;p5"/>
          <p:cNvSpPr txBox="1">
            <a:spLocks noGrp="1"/>
          </p:cNvSpPr>
          <p:nvPr>
            <p:ph type="body" idx="1"/>
          </p:nvPr>
        </p:nvSpPr>
        <p:spPr>
          <a:xfrm>
            <a:off x="5944650" y="5226000"/>
            <a:ext cx="5866800" cy="12087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35" name="Google Shape;35;p5"/>
          <p:cNvSpPr/>
          <p:nvPr/>
        </p:nvSpPr>
        <p:spPr>
          <a:xfrm>
            <a:off x="9849150" y="6314525"/>
            <a:ext cx="2026800" cy="17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334779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5000"/>
              <a:buFont typeface="Arial Black"/>
              <a:buNone/>
              <a:defRPr sz="5000">
                <a:solidFill>
                  <a:schemeClr val="dk1"/>
                </a:solidFill>
                <a:latin typeface="Arial Black"/>
                <a:ea typeface="Arial Black"/>
                <a:cs typeface="Arial Black"/>
                <a:sym typeface="Arial Black"/>
              </a:defRPr>
            </a:lvl1pPr>
            <a:lvl2pPr lvl="1">
              <a:spcBef>
                <a:spcPts val="0"/>
              </a:spcBef>
              <a:spcAft>
                <a:spcPts val="0"/>
              </a:spcAft>
              <a:buClr>
                <a:schemeClr val="dk1"/>
              </a:buClr>
              <a:buSzPts val="4000"/>
              <a:buFont typeface="Arial Black"/>
              <a:buNone/>
              <a:defRPr sz="4000">
                <a:solidFill>
                  <a:schemeClr val="dk1"/>
                </a:solidFill>
                <a:latin typeface="Arial Black"/>
                <a:ea typeface="Arial Black"/>
                <a:cs typeface="Arial Black"/>
                <a:sym typeface="Arial Black"/>
              </a:defRPr>
            </a:lvl2pPr>
            <a:lvl3pPr lvl="2">
              <a:spcBef>
                <a:spcPts val="0"/>
              </a:spcBef>
              <a:spcAft>
                <a:spcPts val="0"/>
              </a:spcAft>
              <a:buClr>
                <a:schemeClr val="dk1"/>
              </a:buClr>
              <a:buSzPts val="4000"/>
              <a:buFont typeface="Arial Black"/>
              <a:buNone/>
              <a:defRPr sz="4000">
                <a:solidFill>
                  <a:schemeClr val="dk1"/>
                </a:solidFill>
                <a:latin typeface="Arial Black"/>
                <a:ea typeface="Arial Black"/>
                <a:cs typeface="Arial Black"/>
                <a:sym typeface="Arial Black"/>
              </a:defRPr>
            </a:lvl3pPr>
            <a:lvl4pPr lvl="3">
              <a:spcBef>
                <a:spcPts val="0"/>
              </a:spcBef>
              <a:spcAft>
                <a:spcPts val="0"/>
              </a:spcAft>
              <a:buClr>
                <a:schemeClr val="dk1"/>
              </a:buClr>
              <a:buSzPts val="4000"/>
              <a:buFont typeface="Arial Black"/>
              <a:buNone/>
              <a:defRPr sz="4000">
                <a:solidFill>
                  <a:schemeClr val="dk1"/>
                </a:solidFill>
                <a:latin typeface="Arial Black"/>
                <a:ea typeface="Arial Black"/>
                <a:cs typeface="Arial Black"/>
                <a:sym typeface="Arial Black"/>
              </a:defRPr>
            </a:lvl4pPr>
            <a:lvl5pPr lvl="4">
              <a:spcBef>
                <a:spcPts val="0"/>
              </a:spcBef>
              <a:spcAft>
                <a:spcPts val="0"/>
              </a:spcAft>
              <a:buClr>
                <a:schemeClr val="dk1"/>
              </a:buClr>
              <a:buSzPts val="4000"/>
              <a:buFont typeface="Arial Black"/>
              <a:buNone/>
              <a:defRPr sz="4000">
                <a:solidFill>
                  <a:schemeClr val="dk1"/>
                </a:solidFill>
                <a:latin typeface="Arial Black"/>
                <a:ea typeface="Arial Black"/>
                <a:cs typeface="Arial Black"/>
                <a:sym typeface="Arial Black"/>
              </a:defRPr>
            </a:lvl5pPr>
            <a:lvl6pPr lvl="5">
              <a:spcBef>
                <a:spcPts val="0"/>
              </a:spcBef>
              <a:spcAft>
                <a:spcPts val="0"/>
              </a:spcAft>
              <a:buClr>
                <a:schemeClr val="dk1"/>
              </a:buClr>
              <a:buSzPts val="4000"/>
              <a:buFont typeface="Arial Black"/>
              <a:buNone/>
              <a:defRPr sz="4000">
                <a:solidFill>
                  <a:schemeClr val="dk1"/>
                </a:solidFill>
                <a:latin typeface="Arial Black"/>
                <a:ea typeface="Arial Black"/>
                <a:cs typeface="Arial Black"/>
                <a:sym typeface="Arial Black"/>
              </a:defRPr>
            </a:lvl6pPr>
            <a:lvl7pPr lvl="6">
              <a:spcBef>
                <a:spcPts val="0"/>
              </a:spcBef>
              <a:spcAft>
                <a:spcPts val="0"/>
              </a:spcAft>
              <a:buClr>
                <a:schemeClr val="dk1"/>
              </a:buClr>
              <a:buSzPts val="4000"/>
              <a:buFont typeface="Arial Black"/>
              <a:buNone/>
              <a:defRPr sz="4000">
                <a:solidFill>
                  <a:schemeClr val="dk1"/>
                </a:solidFill>
                <a:latin typeface="Arial Black"/>
                <a:ea typeface="Arial Black"/>
                <a:cs typeface="Arial Black"/>
                <a:sym typeface="Arial Black"/>
              </a:defRPr>
            </a:lvl7pPr>
            <a:lvl8pPr lvl="7">
              <a:spcBef>
                <a:spcPts val="0"/>
              </a:spcBef>
              <a:spcAft>
                <a:spcPts val="0"/>
              </a:spcAft>
              <a:buClr>
                <a:schemeClr val="dk1"/>
              </a:buClr>
              <a:buSzPts val="4000"/>
              <a:buFont typeface="Arial Black"/>
              <a:buNone/>
              <a:defRPr sz="4000">
                <a:solidFill>
                  <a:schemeClr val="dk1"/>
                </a:solidFill>
                <a:latin typeface="Arial Black"/>
                <a:ea typeface="Arial Black"/>
                <a:cs typeface="Arial Black"/>
                <a:sym typeface="Arial Black"/>
              </a:defRPr>
            </a:lvl8pPr>
            <a:lvl9pPr lvl="8">
              <a:spcBef>
                <a:spcPts val="0"/>
              </a:spcBef>
              <a:spcAft>
                <a:spcPts val="0"/>
              </a:spcAft>
              <a:buClr>
                <a:schemeClr val="dk1"/>
              </a:buClr>
              <a:buSzPts val="4000"/>
              <a:buFont typeface="Arial Black"/>
              <a:buNone/>
              <a:defRPr sz="4000">
                <a:solidFill>
                  <a:schemeClr val="dk1"/>
                </a:solidFill>
                <a:latin typeface="Arial Black"/>
                <a:ea typeface="Arial Black"/>
                <a:cs typeface="Arial Black"/>
                <a:sym typeface="Arial Black"/>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DM Sans"/>
              <a:buChar char="●"/>
              <a:defRPr sz="1900">
                <a:solidFill>
                  <a:schemeClr val="dk2"/>
                </a:solidFill>
                <a:latin typeface="DM Sans"/>
                <a:ea typeface="DM Sans"/>
                <a:cs typeface="DM Sans"/>
                <a:sym typeface="DM Sans"/>
              </a:defRPr>
            </a:lvl1pPr>
            <a:lvl2pPr marL="914400" lvl="1"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2pPr>
            <a:lvl3pPr marL="1371600" lvl="2"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3pPr>
            <a:lvl4pPr marL="1828800" lvl="3"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4pPr>
            <a:lvl5pPr marL="2286000" lvl="4"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5pPr>
            <a:lvl6pPr marL="2743200" lvl="5"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6pPr>
            <a:lvl7pPr marL="3200400" lvl="6"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7pPr>
            <a:lvl8pPr marL="3657600" lvl="7"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8pPr>
            <a:lvl9pPr marL="4114800" lvl="8" indent="-349250">
              <a:lnSpc>
                <a:spcPct val="115000"/>
              </a:lnSpc>
              <a:spcBef>
                <a:spcPts val="2100"/>
              </a:spcBef>
              <a:spcAft>
                <a:spcPts val="2100"/>
              </a:spcAft>
              <a:buClr>
                <a:schemeClr val="dk2"/>
              </a:buClr>
              <a:buSzPts val="1900"/>
              <a:buFont typeface="DM Sans"/>
              <a:buChar char="■"/>
              <a:defRPr sz="1900">
                <a:solidFill>
                  <a:schemeClr val="dk2"/>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6" r:id="rId5"/>
    <p:sldLayoutId id="2147483659" r:id="rId6"/>
    <p:sldLayoutId id="2147483660"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mt="15000"/>
          </a:blip>
          <a:srcRect l="5240" r="42978"/>
          <a:stretch/>
        </p:blipFill>
        <p:spPr>
          <a:xfrm flipH="1">
            <a:off x="0" y="0"/>
            <a:ext cx="12192000" cy="6858000"/>
          </a:xfrm>
          <a:prstGeom prst="rect">
            <a:avLst/>
          </a:prstGeom>
          <a:noFill/>
          <a:ln>
            <a:noFill/>
          </a:ln>
        </p:spPr>
      </p:pic>
      <p:sp>
        <p:nvSpPr>
          <p:cNvPr id="90" name="Google Shape;90;p16"/>
          <p:cNvSpPr/>
          <p:nvPr/>
        </p:nvSpPr>
        <p:spPr>
          <a:xfrm>
            <a:off x="178624" y="7006504"/>
            <a:ext cx="10547132" cy="1002682"/>
          </a:xfrm>
          <a:prstGeom prst="rect">
            <a:avLst/>
          </a:prstGeom>
        </p:spPr>
        <p:txBody>
          <a:bodyPr>
            <a:prstTxWarp prst="textPlain">
              <a:avLst/>
            </a:prstTxWarp>
          </a:bodyPr>
          <a:lstStyle/>
          <a:p>
            <a:pPr lvl="0" algn="ctr"/>
            <a:r>
              <a:rPr lang="en-US" b="0" i="0" dirty="0">
                <a:ln>
                  <a:noFill/>
                </a:ln>
                <a:solidFill>
                  <a:schemeClr val="accent2"/>
                </a:solidFill>
                <a:latin typeface="Arial Black"/>
              </a:rPr>
              <a:t>PHÂN LOẠI ĐÁNH GIÁ</a:t>
            </a:r>
          </a:p>
        </p:txBody>
      </p:sp>
      <p:sp>
        <p:nvSpPr>
          <p:cNvPr id="91" name="Google Shape;91;p16"/>
          <p:cNvSpPr/>
          <p:nvPr/>
        </p:nvSpPr>
        <p:spPr>
          <a:xfrm>
            <a:off x="705544" y="8520151"/>
            <a:ext cx="9704295" cy="1004036"/>
          </a:xfrm>
          <a:prstGeom prst="rect">
            <a:avLst/>
          </a:prstGeom>
        </p:spPr>
        <p:txBody>
          <a:bodyPr>
            <a:prstTxWarp prst="textPlain">
              <a:avLst/>
            </a:prstTxWarp>
          </a:bodyPr>
          <a:lstStyle/>
          <a:p>
            <a:pPr lvl="0" algn="ctr"/>
            <a:r>
              <a:rPr lang="en-US" b="0" i="0" dirty="0">
                <a:ln>
                  <a:noFill/>
                </a:ln>
                <a:solidFill>
                  <a:schemeClr val="accent1"/>
                </a:solidFill>
                <a:latin typeface="Broadway" panose="04040905080B02020502" pitchFamily="82" charset="0"/>
              </a:rPr>
              <a:t>TÍCH CỰC, TIÊU CỰC  SHOPEEFOOD</a:t>
            </a:r>
          </a:p>
        </p:txBody>
      </p:sp>
      <p:pic>
        <p:nvPicPr>
          <p:cNvPr id="92" name="Google Shape;92;p16"/>
          <p:cNvPicPr preferRelativeResize="0"/>
          <p:nvPr/>
        </p:nvPicPr>
        <p:blipFill rotWithShape="1">
          <a:blip r:embed="rId4"/>
          <a:srcRect t="23304" b="23304"/>
          <a:stretch/>
        </p:blipFill>
        <p:spPr>
          <a:xfrm>
            <a:off x="-6370118" y="8041159"/>
            <a:ext cx="11391436" cy="7602594"/>
          </a:xfrm>
          <a:prstGeom prst="rect">
            <a:avLst/>
          </a:prstGeom>
          <a:noFill/>
          <a:ln>
            <a:noFill/>
          </a:ln>
        </p:spPr>
      </p:pic>
      <p:sp>
        <p:nvSpPr>
          <p:cNvPr id="93" name="Google Shape;93;p16"/>
          <p:cNvSpPr/>
          <p:nvPr/>
        </p:nvSpPr>
        <p:spPr>
          <a:xfrm>
            <a:off x="178624" y="7022767"/>
            <a:ext cx="10547132" cy="1002682"/>
          </a:xfrm>
          <a:prstGeom prst="rect">
            <a:avLst/>
          </a:prstGeom>
        </p:spPr>
        <p:txBody>
          <a:bodyPr>
            <a:prstTxWarp prst="textPlain">
              <a:avLst/>
            </a:prstTxWarp>
          </a:bodyPr>
          <a:lstStyle/>
          <a:p>
            <a:pPr lvl="0" algn="ctr"/>
            <a:r>
              <a:rPr lang="en-US" b="0" i="0" dirty="0">
                <a:ln w="38100" cap="flat" cmpd="sng">
                  <a:solidFill>
                    <a:schemeClr val="lt1"/>
                  </a:solidFill>
                  <a:prstDash val="solid"/>
                  <a:miter lim="8000"/>
                  <a:headEnd type="none" w="sm" len="sm"/>
                  <a:tailEnd type="none" w="sm" len="sm"/>
                </a:ln>
                <a:noFill/>
                <a:latin typeface="Arial Black"/>
              </a:rPr>
              <a:t>PHÂN LOẠI ĐÁNH GIÁ</a:t>
            </a:r>
          </a:p>
        </p:txBody>
      </p:sp>
      <p:sp>
        <p:nvSpPr>
          <p:cNvPr id="94" name="Google Shape;94;p16"/>
          <p:cNvSpPr/>
          <p:nvPr/>
        </p:nvSpPr>
        <p:spPr>
          <a:xfrm>
            <a:off x="705544" y="8552503"/>
            <a:ext cx="9704295" cy="1004036"/>
          </a:xfrm>
          <a:prstGeom prst="rect">
            <a:avLst/>
          </a:prstGeom>
        </p:spPr>
        <p:txBody>
          <a:bodyPr>
            <a:prstTxWarp prst="textPlain">
              <a:avLst/>
            </a:prstTxWarp>
          </a:bodyPr>
          <a:lstStyle/>
          <a:p>
            <a:pPr lvl="0" algn="ctr"/>
            <a:r>
              <a:rPr lang="en-US" b="0" i="0" dirty="0">
                <a:ln w="38100" cap="flat" cmpd="sng">
                  <a:solidFill>
                    <a:schemeClr val="lt1"/>
                  </a:solidFill>
                  <a:prstDash val="solid"/>
                  <a:miter lim="8000"/>
                  <a:headEnd type="none" w="sm" len="sm"/>
                  <a:tailEnd type="none" w="sm" len="sm"/>
                </a:ln>
                <a:noFill/>
                <a:latin typeface="Broadway" panose="04040905080B02020502" pitchFamily="82" charset="0"/>
                <a:cs typeface="Times New Roman" panose="02020603050405020304" pitchFamily="18" charset="0"/>
              </a:rPr>
              <a:t>TÍCH CỰC, TIÊU CỰC  SHOPEEFOOD</a:t>
            </a:r>
          </a:p>
        </p:txBody>
      </p:sp>
      <p:sp>
        <p:nvSpPr>
          <p:cNvPr id="10" name="Google Shape;1046;p32">
            <a:extLst>
              <a:ext uri="{FF2B5EF4-FFF2-40B4-BE49-F238E27FC236}">
                <a16:creationId xmlns:a16="http://schemas.microsoft.com/office/drawing/2014/main" id="{6913E53D-3E1B-4FB1-8D9C-2C77C6159047}"/>
              </a:ext>
            </a:extLst>
          </p:cNvPr>
          <p:cNvSpPr txBox="1">
            <a:spLocks/>
          </p:cNvSpPr>
          <p:nvPr/>
        </p:nvSpPr>
        <p:spPr>
          <a:xfrm>
            <a:off x="1176262" y="1683062"/>
            <a:ext cx="10307815" cy="1066855"/>
          </a:xfrm>
          <a:prstGeom prst="rect">
            <a:avLst/>
          </a:prstGeom>
          <a:noFill/>
          <a:ln>
            <a:noFill/>
          </a:ln>
        </p:spPr>
        <p:txBody>
          <a:bodyPr spcFirstLastPara="1" wrap="square" lIns="121900" tIns="121900" rIns="121900" bIns="121900" anchor="ctr" anchorCtr="0">
            <a:spAutoFit/>
          </a:bodyPr>
          <a:lstStyle>
            <a:defPPr marR="0" lvl="0" algn="l" rtl="0">
              <a:lnSpc>
                <a:spcPct val="100000"/>
              </a:lnSpc>
              <a:spcBef>
                <a:spcPts val="0"/>
              </a:spcBef>
              <a:spcAft>
                <a:spcPts val="0"/>
              </a:spcAft>
            </a:defPPr>
            <a:lvl1pPr marL="457200" marR="0" lvl="0" indent="-349250" algn="l" rtl="0">
              <a:lnSpc>
                <a:spcPct val="100000"/>
              </a:lnSpc>
              <a:spcBef>
                <a:spcPts val="0"/>
              </a:spcBef>
              <a:spcAft>
                <a:spcPts val="0"/>
              </a:spcAft>
              <a:buClr>
                <a:schemeClr val="dk2"/>
              </a:buClr>
              <a:buSzPts val="1900"/>
              <a:buFont typeface="DM Sans"/>
              <a:buNone/>
              <a:defRPr sz="1800" b="0"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900"/>
              <a:buFont typeface="DM Sans"/>
              <a:buNone/>
              <a:defRPr sz="1900" b="0" i="0" u="none" strike="noStrike" cap="none">
                <a:solidFill>
                  <a:schemeClr val="dk2"/>
                </a:solidFill>
                <a:latin typeface="DM Sans"/>
                <a:ea typeface="DM Sans"/>
                <a:cs typeface="DM Sans"/>
                <a:sym typeface="DM Sans"/>
              </a:defRPr>
            </a:lvl9pPr>
          </a:lstStyle>
          <a:p>
            <a:pPr marL="0" indent="0"/>
            <a:r>
              <a:rPr lang="en-US" sz="5333" dirty="0">
                <a:ln w="0"/>
                <a:solidFill>
                  <a:schemeClr val="tx1"/>
                </a:solidFill>
                <a:effectLst>
                  <a:outerShdw blurRad="38100" dist="19050" dir="2700000" algn="tl" rotWithShape="0">
                    <a:schemeClr val="dk1">
                      <a:alpha val="40000"/>
                    </a:schemeClr>
                  </a:outerShdw>
                </a:effectLst>
                <a:latin typeface="UTM Impact" panose="02040603050506020204" pitchFamily="18" charset="0"/>
              </a:rPr>
              <a:t>ĐỒ ÁN TỐT NGHIỆP DATA SCIENCE</a:t>
            </a:r>
          </a:p>
        </p:txBody>
      </p:sp>
      <p:sp>
        <p:nvSpPr>
          <p:cNvPr id="11" name="TextBox 10">
            <a:extLst>
              <a:ext uri="{FF2B5EF4-FFF2-40B4-BE49-F238E27FC236}">
                <a16:creationId xmlns:a16="http://schemas.microsoft.com/office/drawing/2014/main" id="{EB7FFE8B-31DB-4CBD-BF3E-D8C3B5435530}"/>
              </a:ext>
            </a:extLst>
          </p:cNvPr>
          <p:cNvSpPr txBox="1"/>
          <p:nvPr/>
        </p:nvSpPr>
        <p:spPr>
          <a:xfrm>
            <a:off x="1812231" y="3399649"/>
            <a:ext cx="8913525" cy="666786"/>
          </a:xfrm>
          <a:prstGeom prst="rect">
            <a:avLst/>
          </a:prstGeom>
          <a:noFill/>
        </p:spPr>
        <p:txBody>
          <a:bodyPr wrap="square" rtlCol="0">
            <a:spAutoFit/>
          </a:bodyPr>
          <a:lstStyle/>
          <a:p>
            <a:pPr algn="ctr" defTabSz="1219170"/>
            <a:r>
              <a:rPr lang="en-US" sz="3733" kern="0" dirty="0">
                <a:ln w="0"/>
                <a:solidFill>
                  <a:schemeClr val="tx1"/>
                </a:solidFill>
                <a:effectLst>
                  <a:outerShdw blurRad="38100" dist="19050" dir="2700000" algn="tl" rotWithShape="0">
                    <a:schemeClr val="dk1">
                      <a:alpha val="40000"/>
                    </a:schemeClr>
                  </a:outerShdw>
                </a:effectLst>
                <a:latin typeface="Consolas" panose="020B0609020204030204" pitchFamily="49" charset="0"/>
                <a:sym typeface="Arial"/>
              </a:rPr>
              <a:t>Topic: </a:t>
            </a:r>
            <a:r>
              <a:rPr lang="en-US" sz="3733" dirty="0">
                <a:ln w="0"/>
                <a:solidFill>
                  <a:schemeClr val="tx1"/>
                </a:solidFill>
                <a:effectLst>
                  <a:outerShdw blurRad="38100" dist="19050" dir="2700000" algn="tl" rotWithShape="0">
                    <a:schemeClr val="dk1">
                      <a:alpha val="40000"/>
                    </a:schemeClr>
                  </a:outerShdw>
                </a:effectLst>
                <a:latin typeface="Consolas" panose="020B0609020204030204" pitchFamily="49" charset="0"/>
              </a:rPr>
              <a:t>Sentiment Analysis</a:t>
            </a:r>
            <a:endParaRPr lang="en-US" sz="3733" kern="0" dirty="0">
              <a:ln w="0"/>
              <a:solidFill>
                <a:schemeClr val="tx1"/>
              </a:solidFill>
              <a:effectLst>
                <a:outerShdw blurRad="38100" dist="19050" dir="2700000" algn="tl" rotWithShape="0">
                  <a:schemeClr val="dk1">
                    <a:alpha val="40000"/>
                  </a:schemeClr>
                </a:outerShdw>
              </a:effectLst>
              <a:latin typeface="Consolas" panose="020B0609020204030204" pitchFamily="49" charset="0"/>
              <a:sym typeface="Arial"/>
            </a:endParaRPr>
          </a:p>
        </p:txBody>
      </p:sp>
      <p:sp>
        <p:nvSpPr>
          <p:cNvPr id="3" name="Subtitle 2">
            <a:extLst>
              <a:ext uri="{FF2B5EF4-FFF2-40B4-BE49-F238E27FC236}">
                <a16:creationId xmlns:a16="http://schemas.microsoft.com/office/drawing/2014/main" id="{6A8A0D11-9BE0-4202-B234-9D75E0ECCC48}"/>
              </a:ext>
            </a:extLst>
          </p:cNvPr>
          <p:cNvSpPr>
            <a:spLocks noGrp="1"/>
          </p:cNvSpPr>
          <p:nvPr>
            <p:ph type="subTitle" idx="1"/>
          </p:nvPr>
        </p:nvSpPr>
        <p:spPr>
          <a:xfrm>
            <a:off x="5021318" y="9735598"/>
            <a:ext cx="6700344" cy="1004100"/>
          </a:xfrm>
        </p:spPr>
        <p:txBody>
          <a:bodyPr/>
          <a:lstStyle/>
          <a:p>
            <a:pPr algn="r"/>
            <a:r>
              <a:rPr lang="vi-VN" dirty="0"/>
              <a:t>Xây dựng mô hình phân loại đánh giá tích cực, tiêu cực của khách hàng trên nền tảng</a:t>
            </a:r>
            <a:r>
              <a:rPr lang="en-US" dirty="0"/>
              <a:t> </a:t>
            </a:r>
            <a:r>
              <a:rPr lang="vi-VN" dirty="0"/>
              <a:t>SHOPEEFOOD </a:t>
            </a:r>
          </a:p>
        </p:txBody>
      </p:sp>
      <p:sp>
        <p:nvSpPr>
          <p:cNvPr id="2" name="TextBox 1">
            <a:extLst>
              <a:ext uri="{FF2B5EF4-FFF2-40B4-BE49-F238E27FC236}">
                <a16:creationId xmlns:a16="http://schemas.microsoft.com/office/drawing/2014/main" id="{8EA58CB4-8C81-9300-BC42-F036CAF3B985}"/>
              </a:ext>
            </a:extLst>
          </p:cNvPr>
          <p:cNvSpPr txBox="1"/>
          <p:nvPr/>
        </p:nvSpPr>
        <p:spPr>
          <a:xfrm>
            <a:off x="1982586" y="4742181"/>
            <a:ext cx="8913525" cy="1897892"/>
          </a:xfrm>
          <a:prstGeom prst="rect">
            <a:avLst/>
          </a:prstGeom>
          <a:noFill/>
        </p:spPr>
        <p:txBody>
          <a:bodyPr wrap="square" rtlCol="0">
            <a:spAutoFit/>
          </a:bodyPr>
          <a:lstStyle/>
          <a:p>
            <a:pPr algn="ctr" defTabSz="1219170"/>
            <a:r>
              <a:rPr lang="en-US" sz="2000" b="1" dirty="0">
                <a:solidFill>
                  <a:srgbClr val="3F6998">
                    <a:lumMod val="60000"/>
                    <a:lumOff val="40000"/>
                  </a:srgbClr>
                </a:solidFill>
              </a:rPr>
              <a:t>LDS0_K294_ONLINE_LeThongNhut</a:t>
            </a:r>
          </a:p>
          <a:p>
            <a:pPr algn="ctr" defTabSz="1219170"/>
            <a:r>
              <a:rPr lang="en-US" sz="2000" b="1" dirty="0">
                <a:solidFill>
                  <a:srgbClr val="3F6998">
                    <a:lumMod val="60000"/>
                    <a:lumOff val="40000"/>
                  </a:srgbClr>
                </a:solidFill>
              </a:rPr>
              <a:t>LDS0_K294_ONLINE_NguyenThiTuongVy</a:t>
            </a:r>
          </a:p>
          <a:p>
            <a:pPr defTabSz="1219170"/>
            <a:endParaRPr lang="en-US" sz="4000" b="1" dirty="0">
              <a:solidFill>
                <a:srgbClr val="3F6998">
                  <a:lumMod val="60000"/>
                  <a:lumOff val="40000"/>
                </a:srgbClr>
              </a:solidFill>
            </a:endParaRPr>
          </a:p>
          <a:p>
            <a:pPr algn="ctr" defTabSz="1219170"/>
            <a:endParaRPr lang="en-US" sz="3733" kern="0" dirty="0">
              <a:ln w="0"/>
              <a:solidFill>
                <a:schemeClr val="tx1"/>
              </a:solidFill>
              <a:effectLst>
                <a:outerShdw blurRad="38100" dist="19050" dir="2700000" algn="tl" rotWithShape="0">
                  <a:schemeClr val="dk1">
                    <a:alpha val="40000"/>
                  </a:schemeClr>
                </a:outerShdw>
              </a:effectLst>
              <a:latin typeface="Consolas" panose="020B0609020204030204" pitchFamily="49" charset="0"/>
              <a:sym typeface="Aria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025442-D391-461E-B484-0FE66418695B}"/>
              </a:ext>
            </a:extLst>
          </p:cNvPr>
          <p:cNvPicPr>
            <a:picLocks noChangeAspect="1"/>
          </p:cNvPicPr>
          <p:nvPr/>
        </p:nvPicPr>
        <p:blipFill>
          <a:blip r:embed="rId2"/>
          <a:srcRect/>
          <a:stretch/>
        </p:blipFill>
        <p:spPr>
          <a:xfrm>
            <a:off x="5572125" y="1420538"/>
            <a:ext cx="5617438" cy="4213078"/>
          </a:xfrm>
          <a:prstGeom prst="rect">
            <a:avLst/>
          </a:prstGeom>
        </p:spPr>
      </p:pic>
      <p:sp>
        <p:nvSpPr>
          <p:cNvPr id="11" name="TextBox 10">
            <a:extLst>
              <a:ext uri="{FF2B5EF4-FFF2-40B4-BE49-F238E27FC236}">
                <a16:creationId xmlns:a16="http://schemas.microsoft.com/office/drawing/2014/main" id="{B6583EF4-A921-49C9-9465-292A05948128}"/>
              </a:ext>
            </a:extLst>
          </p:cNvPr>
          <p:cNvSpPr txBox="1"/>
          <p:nvPr/>
        </p:nvSpPr>
        <p:spPr>
          <a:xfrm>
            <a:off x="11291575" y="8254404"/>
            <a:ext cx="6626310" cy="307777"/>
          </a:xfrm>
          <a:prstGeom prst="rect">
            <a:avLst/>
          </a:prstGeom>
          <a:noFill/>
        </p:spPr>
        <p:txBody>
          <a:bodyPr wrap="square">
            <a:spAutoFit/>
          </a:bodyPr>
          <a:lstStyle/>
          <a:p>
            <a:r>
              <a:rPr lang="vi-VN" b="1" dirty="0">
                <a:solidFill>
                  <a:schemeClr val="accent1"/>
                </a:solidFill>
                <a:effectLst/>
                <a:latin typeface="Consolas" panose="020B0609020204030204" pitchFamily="49" charset="0"/>
              </a:rPr>
              <a:t>hầu hết người dùng đều hài lòng với các khóa học được đánh giá</a:t>
            </a:r>
            <a:endParaRPr lang="vi-VN" b="0" dirty="0">
              <a:solidFill>
                <a:schemeClr val="accent1"/>
              </a:solidFill>
              <a:effectLst/>
              <a:latin typeface="Consolas" panose="020B0609020204030204" pitchFamily="49" charset="0"/>
            </a:endParaRPr>
          </a:p>
        </p:txBody>
      </p:sp>
      <p:sp>
        <p:nvSpPr>
          <p:cNvPr id="14" name="Google Shape;168;p24">
            <a:extLst>
              <a:ext uri="{FF2B5EF4-FFF2-40B4-BE49-F238E27FC236}">
                <a16:creationId xmlns:a16="http://schemas.microsoft.com/office/drawing/2014/main" id="{30A010D2-4526-4F43-BC4B-234D3B4B3120}"/>
              </a:ext>
            </a:extLst>
          </p:cNvPr>
          <p:cNvSpPr txBox="1">
            <a:spLocks noGrp="1"/>
          </p:cNvSpPr>
          <p:nvPr>
            <p:ph type="title"/>
          </p:nvPr>
        </p:nvSpPr>
        <p:spPr>
          <a:xfrm>
            <a:off x="483996" y="361222"/>
            <a:ext cx="1055190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latin typeface="+mn-lt"/>
              </a:rPr>
              <a:t>Phân tích </a:t>
            </a:r>
            <a:r>
              <a:rPr lang="en" dirty="0">
                <a:solidFill>
                  <a:schemeClr val="lt1"/>
                </a:solidFill>
                <a:highlight>
                  <a:schemeClr val="accent2"/>
                </a:highlight>
                <a:latin typeface="+mn-lt"/>
              </a:rPr>
              <a:t>1 BIẾN</a:t>
            </a:r>
            <a:endParaRPr dirty="0">
              <a:solidFill>
                <a:schemeClr val="lt1"/>
              </a:solidFill>
              <a:highlight>
                <a:schemeClr val="accent2"/>
              </a:highlight>
              <a:latin typeface="+mn-lt"/>
            </a:endParaRPr>
          </a:p>
        </p:txBody>
      </p:sp>
      <p:graphicFrame>
        <p:nvGraphicFramePr>
          <p:cNvPr id="3" name="Table 2">
            <a:extLst>
              <a:ext uri="{FF2B5EF4-FFF2-40B4-BE49-F238E27FC236}">
                <a16:creationId xmlns:a16="http://schemas.microsoft.com/office/drawing/2014/main" id="{CA3FFD4D-8E27-4A28-82BE-A9A531A336AD}"/>
              </a:ext>
            </a:extLst>
          </p:cNvPr>
          <p:cNvGraphicFramePr>
            <a:graphicFrameLocks noGrp="1"/>
          </p:cNvGraphicFramePr>
          <p:nvPr>
            <p:extLst>
              <p:ext uri="{D42A27DB-BD31-4B8C-83A1-F6EECF244321}">
                <p14:modId xmlns:p14="http://schemas.microsoft.com/office/powerpoint/2010/main" val="124122064"/>
              </p:ext>
            </p:extLst>
          </p:nvPr>
        </p:nvGraphicFramePr>
        <p:xfrm>
          <a:off x="1427291" y="5929433"/>
          <a:ext cx="9762272" cy="434340"/>
        </p:xfrm>
        <a:graphic>
          <a:graphicData uri="http://schemas.openxmlformats.org/drawingml/2006/table">
            <a:tbl>
              <a:tblPr>
                <a:tableStyleId>{5C22544A-7EE6-4342-B048-85BDC9FD1C3A}</a:tableStyleId>
              </a:tblPr>
              <a:tblGrid>
                <a:gridCol w="610142">
                  <a:extLst>
                    <a:ext uri="{9D8B030D-6E8A-4147-A177-3AD203B41FA5}">
                      <a16:colId xmlns:a16="http://schemas.microsoft.com/office/drawing/2014/main" val="311539016"/>
                    </a:ext>
                  </a:extLst>
                </a:gridCol>
                <a:gridCol w="610142">
                  <a:extLst>
                    <a:ext uri="{9D8B030D-6E8A-4147-A177-3AD203B41FA5}">
                      <a16:colId xmlns:a16="http://schemas.microsoft.com/office/drawing/2014/main" val="1918466408"/>
                    </a:ext>
                  </a:extLst>
                </a:gridCol>
                <a:gridCol w="610142">
                  <a:extLst>
                    <a:ext uri="{9D8B030D-6E8A-4147-A177-3AD203B41FA5}">
                      <a16:colId xmlns:a16="http://schemas.microsoft.com/office/drawing/2014/main" val="2907289351"/>
                    </a:ext>
                  </a:extLst>
                </a:gridCol>
                <a:gridCol w="610142">
                  <a:extLst>
                    <a:ext uri="{9D8B030D-6E8A-4147-A177-3AD203B41FA5}">
                      <a16:colId xmlns:a16="http://schemas.microsoft.com/office/drawing/2014/main" val="2832984437"/>
                    </a:ext>
                  </a:extLst>
                </a:gridCol>
                <a:gridCol w="610142">
                  <a:extLst>
                    <a:ext uri="{9D8B030D-6E8A-4147-A177-3AD203B41FA5}">
                      <a16:colId xmlns:a16="http://schemas.microsoft.com/office/drawing/2014/main" val="1887947600"/>
                    </a:ext>
                  </a:extLst>
                </a:gridCol>
                <a:gridCol w="610142">
                  <a:extLst>
                    <a:ext uri="{9D8B030D-6E8A-4147-A177-3AD203B41FA5}">
                      <a16:colId xmlns:a16="http://schemas.microsoft.com/office/drawing/2014/main" val="1661768420"/>
                    </a:ext>
                  </a:extLst>
                </a:gridCol>
                <a:gridCol w="610142">
                  <a:extLst>
                    <a:ext uri="{9D8B030D-6E8A-4147-A177-3AD203B41FA5}">
                      <a16:colId xmlns:a16="http://schemas.microsoft.com/office/drawing/2014/main" val="3820980901"/>
                    </a:ext>
                  </a:extLst>
                </a:gridCol>
                <a:gridCol w="610142">
                  <a:extLst>
                    <a:ext uri="{9D8B030D-6E8A-4147-A177-3AD203B41FA5}">
                      <a16:colId xmlns:a16="http://schemas.microsoft.com/office/drawing/2014/main" val="3273797919"/>
                    </a:ext>
                  </a:extLst>
                </a:gridCol>
                <a:gridCol w="610142">
                  <a:extLst>
                    <a:ext uri="{9D8B030D-6E8A-4147-A177-3AD203B41FA5}">
                      <a16:colId xmlns:a16="http://schemas.microsoft.com/office/drawing/2014/main" val="3165475781"/>
                    </a:ext>
                  </a:extLst>
                </a:gridCol>
                <a:gridCol w="610142">
                  <a:extLst>
                    <a:ext uri="{9D8B030D-6E8A-4147-A177-3AD203B41FA5}">
                      <a16:colId xmlns:a16="http://schemas.microsoft.com/office/drawing/2014/main" val="962701464"/>
                    </a:ext>
                  </a:extLst>
                </a:gridCol>
                <a:gridCol w="610142">
                  <a:extLst>
                    <a:ext uri="{9D8B030D-6E8A-4147-A177-3AD203B41FA5}">
                      <a16:colId xmlns:a16="http://schemas.microsoft.com/office/drawing/2014/main" val="1697789359"/>
                    </a:ext>
                  </a:extLst>
                </a:gridCol>
                <a:gridCol w="610142">
                  <a:extLst>
                    <a:ext uri="{9D8B030D-6E8A-4147-A177-3AD203B41FA5}">
                      <a16:colId xmlns:a16="http://schemas.microsoft.com/office/drawing/2014/main" val="4031977935"/>
                    </a:ext>
                  </a:extLst>
                </a:gridCol>
                <a:gridCol w="610142">
                  <a:extLst>
                    <a:ext uri="{9D8B030D-6E8A-4147-A177-3AD203B41FA5}">
                      <a16:colId xmlns:a16="http://schemas.microsoft.com/office/drawing/2014/main" val="909508599"/>
                    </a:ext>
                  </a:extLst>
                </a:gridCol>
                <a:gridCol w="610142">
                  <a:extLst>
                    <a:ext uri="{9D8B030D-6E8A-4147-A177-3AD203B41FA5}">
                      <a16:colId xmlns:a16="http://schemas.microsoft.com/office/drawing/2014/main" val="4134425635"/>
                    </a:ext>
                  </a:extLst>
                </a:gridCol>
                <a:gridCol w="610142">
                  <a:extLst>
                    <a:ext uri="{9D8B030D-6E8A-4147-A177-3AD203B41FA5}">
                      <a16:colId xmlns:a16="http://schemas.microsoft.com/office/drawing/2014/main" val="696152581"/>
                    </a:ext>
                  </a:extLst>
                </a:gridCol>
                <a:gridCol w="610142">
                  <a:extLst>
                    <a:ext uri="{9D8B030D-6E8A-4147-A177-3AD203B41FA5}">
                      <a16:colId xmlns:a16="http://schemas.microsoft.com/office/drawing/2014/main" val="239363828"/>
                    </a:ext>
                  </a:extLst>
                </a:gridCol>
              </a:tblGrid>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min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max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median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mode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range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iqr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skew</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kurtosis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52993866"/>
                  </a:ext>
                </a:extLst>
              </a:tr>
              <a:tr h="190500">
                <a:tc>
                  <a:txBody>
                    <a:bodyPr/>
                    <a:lstStyle/>
                    <a:p>
                      <a:pPr algn="l" fontAlgn="b"/>
                      <a:r>
                        <a:rPr lang="en-US" sz="1100" u="none" strike="noStrike">
                          <a:effectLst/>
                        </a:rPr>
                        <a:t>Rating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29959</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7.6</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8.8</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7.089149</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7.6</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2.353754</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2.8</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5.540158</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a:effectLst/>
                        </a:rPr>
                        <a:t>-0.95606</a:t>
                      </a:r>
                      <a:endParaRPr lang="en-US" sz="1100" b="0" i="0" u="none" strike="noStrike">
                        <a:solidFill>
                          <a:srgbClr val="000000"/>
                        </a:solidFill>
                        <a:effectLst/>
                        <a:latin typeface="Calibri" panose="020F0502020204030204" pitchFamily="34" charset="0"/>
                      </a:endParaRPr>
                    </a:p>
                  </a:txBody>
                  <a:tcPr marL="9525" marR="9525" marT="38100" marB="38100" anchor="b"/>
                </a:tc>
                <a:tc>
                  <a:txBody>
                    <a:bodyPr/>
                    <a:lstStyle/>
                    <a:p>
                      <a:pPr algn="l" fontAlgn="b"/>
                      <a:r>
                        <a:rPr lang="en-US" sz="1100" u="none" strike="noStrike" dirty="0">
                          <a:effectLst/>
                        </a:rPr>
                        <a:t>0.329342</a:t>
                      </a:r>
                      <a:endParaRPr lang="en-US" sz="1100" b="0" i="0" u="none" strike="noStrike" dirty="0">
                        <a:solidFill>
                          <a:srgbClr val="000000"/>
                        </a:solidFill>
                        <a:effectLst/>
                        <a:latin typeface="Calibri" panose="020F0502020204030204" pitchFamily="34" charset="0"/>
                      </a:endParaRPr>
                    </a:p>
                  </a:txBody>
                  <a:tcPr marL="9525" marR="9525" marT="38100" marB="38100" anchor="b"/>
                </a:tc>
                <a:extLst>
                  <a:ext uri="{0D108BD9-81ED-4DB2-BD59-A6C34878D82A}">
                    <a16:rowId xmlns:a16="http://schemas.microsoft.com/office/drawing/2014/main" val="3022767479"/>
                  </a:ext>
                </a:extLst>
              </a:tr>
            </a:tbl>
          </a:graphicData>
        </a:graphic>
      </p:graphicFrame>
      <p:sp>
        <p:nvSpPr>
          <p:cNvPr id="4" name="TextBox 3">
            <a:extLst>
              <a:ext uri="{FF2B5EF4-FFF2-40B4-BE49-F238E27FC236}">
                <a16:creationId xmlns:a16="http://schemas.microsoft.com/office/drawing/2014/main" id="{4EAA5A5B-962C-4213-97D5-48EE01B5D704}"/>
              </a:ext>
            </a:extLst>
          </p:cNvPr>
          <p:cNvSpPr txBox="1"/>
          <p:nvPr/>
        </p:nvSpPr>
        <p:spPr>
          <a:xfrm>
            <a:off x="6389016" y="220209"/>
            <a:ext cx="4343400" cy="1200329"/>
          </a:xfrm>
          <a:prstGeom prst="rect">
            <a:avLst/>
          </a:prstGeom>
          <a:noFill/>
        </p:spPr>
        <p:txBody>
          <a:bodyPr wrap="square" rtlCol="0">
            <a:spAutoFit/>
          </a:bodyPr>
          <a:lstStyle/>
          <a:p>
            <a:pPr algn="r"/>
            <a:r>
              <a:rPr lang="en-PH" sz="2400" dirty="0"/>
              <a:t>C</a:t>
            </a:r>
            <a:r>
              <a:rPr lang="vi-VN" sz="2400" dirty="0"/>
              <a:t>ác đánh giá tích cực chiếm ưu thế trong mẫu dữ liệu này.</a:t>
            </a:r>
            <a:endParaRPr lang="en-US" sz="2400" dirty="0"/>
          </a:p>
          <a:p>
            <a:pPr algn="r"/>
            <a:r>
              <a:rPr lang="en-US" sz="2400" dirty="0" err="1"/>
              <a:t>Một</a:t>
            </a:r>
            <a:r>
              <a:rPr lang="en-US" sz="2400" dirty="0"/>
              <a:t> </a:t>
            </a:r>
            <a:r>
              <a:rPr lang="en-US" sz="2400" dirty="0" err="1"/>
              <a:t>số</a:t>
            </a:r>
            <a:r>
              <a:rPr lang="en-US" sz="2400" dirty="0"/>
              <a:t> </a:t>
            </a:r>
            <a:r>
              <a:rPr lang="en-US" sz="2400" dirty="0" err="1"/>
              <a:t>đánh</a:t>
            </a:r>
            <a:r>
              <a:rPr lang="en-US" sz="2400" dirty="0"/>
              <a:t> </a:t>
            </a:r>
            <a:r>
              <a:rPr lang="en-US" sz="2400" dirty="0" err="1"/>
              <a:t>giá</a:t>
            </a:r>
            <a:r>
              <a:rPr lang="en-US" sz="2400" dirty="0"/>
              <a:t> </a:t>
            </a:r>
            <a:r>
              <a:rPr lang="en-US" sz="2400" dirty="0" err="1"/>
              <a:t>ngoại</a:t>
            </a:r>
            <a:r>
              <a:rPr lang="en-US" sz="2400" dirty="0"/>
              <a:t> </a:t>
            </a:r>
            <a:r>
              <a:rPr lang="en-US" sz="2400" dirty="0" err="1"/>
              <a:t>lệ</a:t>
            </a:r>
            <a:r>
              <a:rPr lang="en-US" sz="2400" dirty="0"/>
              <a:t> </a:t>
            </a:r>
            <a:r>
              <a:rPr lang="en-US" sz="2400" dirty="0" err="1"/>
              <a:t>thấp</a:t>
            </a:r>
            <a:endParaRPr lang="en-US" sz="2400" dirty="0"/>
          </a:p>
        </p:txBody>
      </p:sp>
      <p:pic>
        <p:nvPicPr>
          <p:cNvPr id="2" name="Picture 1">
            <a:extLst>
              <a:ext uri="{FF2B5EF4-FFF2-40B4-BE49-F238E27FC236}">
                <a16:creationId xmlns:a16="http://schemas.microsoft.com/office/drawing/2014/main" id="{C53DE186-31BE-33FD-E06C-90D5116EA163}"/>
              </a:ext>
            </a:extLst>
          </p:cNvPr>
          <p:cNvPicPr>
            <a:picLocks noChangeAspect="1"/>
          </p:cNvPicPr>
          <p:nvPr/>
        </p:nvPicPr>
        <p:blipFill>
          <a:blip r:embed="rId3"/>
          <a:srcRect/>
          <a:stretch/>
        </p:blipFill>
        <p:spPr>
          <a:xfrm>
            <a:off x="607388" y="1420538"/>
            <a:ext cx="4883928" cy="2884601"/>
          </a:xfrm>
          <a:prstGeom prst="rect">
            <a:avLst/>
          </a:prstGeom>
        </p:spPr>
      </p:pic>
      <p:sp>
        <p:nvSpPr>
          <p:cNvPr id="5" name="TextBox 4">
            <a:extLst>
              <a:ext uri="{FF2B5EF4-FFF2-40B4-BE49-F238E27FC236}">
                <a16:creationId xmlns:a16="http://schemas.microsoft.com/office/drawing/2014/main" id="{04A07162-E39C-7FC2-ADA0-098A02FCF624}"/>
              </a:ext>
            </a:extLst>
          </p:cNvPr>
          <p:cNvSpPr txBox="1"/>
          <p:nvPr/>
        </p:nvSpPr>
        <p:spPr>
          <a:xfrm>
            <a:off x="607388" y="4341042"/>
            <a:ext cx="4760536" cy="1323439"/>
          </a:xfrm>
          <a:prstGeom prst="rect">
            <a:avLst/>
          </a:prstGeom>
          <a:solidFill>
            <a:schemeClr val="accent2"/>
          </a:solidFill>
        </p:spPr>
        <p:txBody>
          <a:bodyPr wrap="square" rtlCol="0">
            <a:spAutoFit/>
          </a:bodyPr>
          <a:lstStyle/>
          <a:p>
            <a:endParaRPr lang="en-US" sz="2000" dirty="0">
              <a:solidFill>
                <a:schemeClr val="bg1"/>
              </a:solidFill>
            </a:endParaRPr>
          </a:p>
          <a:p>
            <a:pPr algn="ctr"/>
            <a:r>
              <a:rPr lang="vi-VN" sz="2000" dirty="0">
                <a:solidFill>
                  <a:schemeClr val="bg1"/>
                </a:solidFill>
              </a:rPr>
              <a:t>84% người dùng có đánh giá tích cực, 16% tiêu cực</a:t>
            </a:r>
            <a:endParaRPr lang="en-US" sz="2000" dirty="0">
              <a:solidFill>
                <a:schemeClr val="bg1"/>
              </a:solidFill>
            </a:endParaRPr>
          </a:p>
          <a:p>
            <a:pPr algn="ctr"/>
            <a:endParaRPr lang="en-US" sz="2000" dirty="0">
              <a:solidFill>
                <a:schemeClr val="bg1"/>
              </a:solidFill>
            </a:endParaRPr>
          </a:p>
        </p:txBody>
      </p:sp>
    </p:spTree>
    <p:extLst>
      <p:ext uri="{BB962C8B-B14F-4D97-AF65-F5344CB8AC3E}">
        <p14:creationId xmlns:p14="http://schemas.microsoft.com/office/powerpoint/2010/main" val="21286086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B6874-FEC9-4DC3-A27A-BC5395A650B0}"/>
              </a:ext>
            </a:extLst>
          </p:cNvPr>
          <p:cNvPicPr>
            <a:picLocks noChangeAspect="1"/>
          </p:cNvPicPr>
          <p:nvPr/>
        </p:nvPicPr>
        <p:blipFill>
          <a:blip r:embed="rId2"/>
          <a:stretch>
            <a:fillRect/>
          </a:stretch>
        </p:blipFill>
        <p:spPr>
          <a:xfrm>
            <a:off x="0" y="0"/>
            <a:ext cx="8347699" cy="5910943"/>
          </a:xfrm>
          <a:prstGeom prst="rect">
            <a:avLst/>
          </a:prstGeom>
        </p:spPr>
      </p:pic>
      <p:sp>
        <p:nvSpPr>
          <p:cNvPr id="4" name="TextBox 3">
            <a:extLst>
              <a:ext uri="{FF2B5EF4-FFF2-40B4-BE49-F238E27FC236}">
                <a16:creationId xmlns:a16="http://schemas.microsoft.com/office/drawing/2014/main" id="{3DDA7BDB-0C22-4CE3-8B83-90F1C8957DDB}"/>
              </a:ext>
            </a:extLst>
          </p:cNvPr>
          <p:cNvSpPr txBox="1"/>
          <p:nvPr/>
        </p:nvSpPr>
        <p:spPr>
          <a:xfrm>
            <a:off x="6096000" y="2121353"/>
            <a:ext cx="5720443" cy="2862322"/>
          </a:xfrm>
          <a:prstGeom prst="rect">
            <a:avLst/>
          </a:prstGeom>
          <a:solidFill>
            <a:schemeClr val="accent2"/>
          </a:solidFill>
        </p:spPr>
        <p:txBody>
          <a:bodyPr wrap="square" rtlCol="0">
            <a:spAutoFit/>
          </a:bodyPr>
          <a:lstStyle/>
          <a:p>
            <a:r>
              <a:rPr lang="vi-VN" sz="2000" dirty="0">
                <a:solidFill>
                  <a:schemeClr val="bg1"/>
                </a:solidFill>
              </a:rPr>
              <a:t>Các giá trị thống kê trên cho thấy rằng có một lượng lớn người dùng tham gia đánh giá (14,027 người dùng duy nhất). Tuy nhiên, một số người dùng, chẳng hạn như "Dân Bích Chương", rất tích cực và có thể có ảnh hưởng đáng kể đến kết quả tổng thể với 170 đánh giá. </a:t>
            </a:r>
          </a:p>
          <a:p>
            <a:endParaRPr lang="vi-VN" sz="2000" dirty="0">
              <a:solidFill>
                <a:schemeClr val="bg1"/>
              </a:solidFill>
            </a:endParaRPr>
          </a:p>
          <a:p>
            <a:r>
              <a:rPr lang="vi-VN" sz="2000" dirty="0">
                <a:solidFill>
                  <a:schemeClr val="bg1"/>
                </a:solidFill>
              </a:rPr>
              <a:t>=&gt; một phần người dùng có thể rất tích cực so với số còn lại.</a:t>
            </a:r>
            <a:endParaRPr lang="en-US" sz="2000" dirty="0">
              <a:solidFill>
                <a:schemeClr val="bg1"/>
              </a:solidFill>
            </a:endParaRPr>
          </a:p>
        </p:txBody>
      </p:sp>
    </p:spTree>
    <p:extLst>
      <p:ext uri="{BB962C8B-B14F-4D97-AF65-F5344CB8AC3E}">
        <p14:creationId xmlns:p14="http://schemas.microsoft.com/office/powerpoint/2010/main" val="40606255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2895643" y="687318"/>
            <a:ext cx="1055190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latin typeface="+mj-lt"/>
              </a:rPr>
              <a:t>Tìm hiểu </a:t>
            </a:r>
            <a:r>
              <a:rPr lang="en" dirty="0">
                <a:solidFill>
                  <a:schemeClr val="lt1"/>
                </a:solidFill>
                <a:highlight>
                  <a:schemeClr val="accent2"/>
                </a:highlight>
                <a:latin typeface="+mj-lt"/>
              </a:rPr>
              <a:t>Insight</a:t>
            </a:r>
            <a:endParaRPr dirty="0">
              <a:solidFill>
                <a:schemeClr val="lt1"/>
              </a:solidFill>
              <a:highlight>
                <a:schemeClr val="accent2"/>
              </a:highlight>
              <a:latin typeface="+mj-lt"/>
            </a:endParaRPr>
          </a:p>
        </p:txBody>
      </p:sp>
      <p:sp>
        <p:nvSpPr>
          <p:cNvPr id="171" name="Google Shape;171;p24"/>
          <p:cNvSpPr/>
          <p:nvPr/>
        </p:nvSpPr>
        <p:spPr>
          <a:xfrm>
            <a:off x="9849150" y="6314525"/>
            <a:ext cx="2026800" cy="17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DM Sans"/>
              <a:ea typeface="DM Sans"/>
              <a:cs typeface="DM Sans"/>
              <a:sym typeface="DM Sans"/>
            </a:endParaRPr>
          </a:p>
        </p:txBody>
      </p:sp>
      <p:pic>
        <p:nvPicPr>
          <p:cNvPr id="6" name="Picture 5">
            <a:extLst>
              <a:ext uri="{FF2B5EF4-FFF2-40B4-BE49-F238E27FC236}">
                <a16:creationId xmlns:a16="http://schemas.microsoft.com/office/drawing/2014/main" id="{D9DFF010-29E3-41BE-91EB-4C72BAA54F15}"/>
              </a:ext>
            </a:extLst>
          </p:cNvPr>
          <p:cNvPicPr>
            <a:picLocks noChangeAspect="1"/>
          </p:cNvPicPr>
          <p:nvPr/>
        </p:nvPicPr>
        <p:blipFill>
          <a:blip r:embed="rId3"/>
          <a:stretch>
            <a:fillRect/>
          </a:stretch>
        </p:blipFill>
        <p:spPr>
          <a:xfrm>
            <a:off x="204787" y="1647825"/>
            <a:ext cx="11782425" cy="5210175"/>
          </a:xfrm>
          <a:prstGeom prst="rect">
            <a:avLst/>
          </a:prstGeom>
        </p:spPr>
      </p:pic>
      <p:grpSp>
        <p:nvGrpSpPr>
          <p:cNvPr id="11" name="Group 10">
            <a:extLst>
              <a:ext uri="{FF2B5EF4-FFF2-40B4-BE49-F238E27FC236}">
                <a16:creationId xmlns:a16="http://schemas.microsoft.com/office/drawing/2014/main" id="{99FD03C5-A7E2-4E33-95FD-D7CC2942D6DB}"/>
              </a:ext>
            </a:extLst>
          </p:cNvPr>
          <p:cNvGrpSpPr/>
          <p:nvPr/>
        </p:nvGrpSpPr>
        <p:grpSpPr>
          <a:xfrm>
            <a:off x="118674" y="1647825"/>
            <a:ext cx="11868538" cy="5094514"/>
            <a:chOff x="118674" y="1647825"/>
            <a:chExt cx="11868538" cy="5094514"/>
          </a:xfrm>
        </p:grpSpPr>
        <p:pic>
          <p:nvPicPr>
            <p:cNvPr id="9" name="Picture 8">
              <a:extLst>
                <a:ext uri="{FF2B5EF4-FFF2-40B4-BE49-F238E27FC236}">
                  <a16:creationId xmlns:a16="http://schemas.microsoft.com/office/drawing/2014/main" id="{603C1958-90F7-4C6F-AA21-2DB84F28B282}"/>
                </a:ext>
              </a:extLst>
            </p:cNvPr>
            <p:cNvPicPr>
              <a:picLocks noChangeAspect="1"/>
            </p:cNvPicPr>
            <p:nvPr/>
          </p:nvPicPr>
          <p:blipFill>
            <a:blip r:embed="rId4"/>
            <a:stretch>
              <a:fillRect/>
            </a:stretch>
          </p:blipFill>
          <p:spPr>
            <a:xfrm>
              <a:off x="118674" y="1647825"/>
              <a:ext cx="11868538" cy="5094514"/>
            </a:xfrm>
            <a:prstGeom prst="rect">
              <a:avLst/>
            </a:prstGeom>
          </p:spPr>
        </p:pic>
        <p:sp>
          <p:nvSpPr>
            <p:cNvPr id="13" name="TextBox 12">
              <a:extLst>
                <a:ext uri="{FF2B5EF4-FFF2-40B4-BE49-F238E27FC236}">
                  <a16:creationId xmlns:a16="http://schemas.microsoft.com/office/drawing/2014/main" id="{8340B2EA-D202-4F46-A90F-0BF53C6804FE}"/>
                </a:ext>
              </a:extLst>
            </p:cNvPr>
            <p:cNvSpPr txBox="1"/>
            <p:nvPr/>
          </p:nvSpPr>
          <p:spPr>
            <a:xfrm>
              <a:off x="460222" y="1647825"/>
              <a:ext cx="6727370" cy="400110"/>
            </a:xfrm>
            <a:prstGeom prst="rect">
              <a:avLst/>
            </a:prstGeom>
            <a:noFill/>
          </p:spPr>
          <p:txBody>
            <a:bodyPr wrap="square">
              <a:spAutoFit/>
            </a:bodyPr>
            <a:lstStyle/>
            <a:p>
              <a:r>
                <a:rPr lang="en-US" sz="2000" b="1" i="0" dirty="0" err="1">
                  <a:solidFill>
                    <a:schemeClr val="bg2"/>
                  </a:solidFill>
                  <a:effectLst/>
                  <a:latin typeface="+mn-lt"/>
                </a:rPr>
                <a:t>Cửa</a:t>
              </a:r>
              <a:r>
                <a:rPr lang="en-US" sz="2000" b="1" i="0" dirty="0">
                  <a:solidFill>
                    <a:schemeClr val="bg2"/>
                  </a:solidFill>
                  <a:effectLst/>
                  <a:latin typeface="+mn-lt"/>
                </a:rPr>
                <a:t> </a:t>
              </a:r>
              <a:r>
                <a:rPr lang="en-US" sz="2000" b="1" i="0" dirty="0" err="1">
                  <a:solidFill>
                    <a:schemeClr val="bg2"/>
                  </a:solidFill>
                  <a:effectLst/>
                  <a:latin typeface="+mn-lt"/>
                </a:rPr>
                <a:t>hàng</a:t>
              </a:r>
              <a:r>
                <a:rPr lang="en-US" sz="2000" b="1" i="0" dirty="0">
                  <a:solidFill>
                    <a:schemeClr val="bg2"/>
                  </a:solidFill>
                  <a:effectLst/>
                  <a:latin typeface="+mn-lt"/>
                </a:rPr>
                <a:t> </a:t>
              </a:r>
              <a:r>
                <a:rPr lang="en-US" sz="2000" b="1" i="0" dirty="0" err="1">
                  <a:solidFill>
                    <a:schemeClr val="bg2"/>
                  </a:solidFill>
                  <a:effectLst/>
                  <a:latin typeface="+mn-lt"/>
                </a:rPr>
                <a:t>có</a:t>
              </a:r>
              <a:r>
                <a:rPr lang="en-US" sz="2000" b="1" i="0" dirty="0">
                  <a:solidFill>
                    <a:schemeClr val="bg2"/>
                  </a:solidFill>
                  <a:effectLst/>
                  <a:latin typeface="+mn-lt"/>
                </a:rPr>
                <a:t> s</a:t>
              </a:r>
              <a:r>
                <a:rPr lang="vi-VN" sz="2000" b="1" i="0" dirty="0">
                  <a:solidFill>
                    <a:schemeClr val="bg2"/>
                  </a:solidFill>
                  <a:effectLst/>
                  <a:latin typeface="+mn-lt"/>
                </a:rPr>
                <a:t>ố lượng rating trên 100</a:t>
              </a:r>
              <a:endParaRPr lang="en-US" sz="2000" b="1" dirty="0">
                <a:solidFill>
                  <a:schemeClr val="bg2"/>
                </a:solidFill>
                <a:latin typeface="+mn-lt"/>
              </a:endParaRPr>
            </a:p>
          </p:txBody>
        </p:sp>
      </p:grpSp>
      <p:grpSp>
        <p:nvGrpSpPr>
          <p:cNvPr id="16" name="Group 15">
            <a:extLst>
              <a:ext uri="{FF2B5EF4-FFF2-40B4-BE49-F238E27FC236}">
                <a16:creationId xmlns:a16="http://schemas.microsoft.com/office/drawing/2014/main" id="{6E7207AB-017D-4BEA-B377-78DE8A0572F4}"/>
              </a:ext>
            </a:extLst>
          </p:cNvPr>
          <p:cNvGrpSpPr/>
          <p:nvPr/>
        </p:nvGrpSpPr>
        <p:grpSpPr>
          <a:xfrm>
            <a:off x="118674" y="1647824"/>
            <a:ext cx="11868538" cy="5210175"/>
            <a:chOff x="1004693" y="1069068"/>
            <a:chExt cx="10096500" cy="4333875"/>
          </a:xfrm>
        </p:grpSpPr>
        <p:pic>
          <p:nvPicPr>
            <p:cNvPr id="14" name="Picture 13">
              <a:extLst>
                <a:ext uri="{FF2B5EF4-FFF2-40B4-BE49-F238E27FC236}">
                  <a16:creationId xmlns:a16="http://schemas.microsoft.com/office/drawing/2014/main" id="{74576854-ED68-4DC5-96D9-9A4539676423}"/>
                </a:ext>
              </a:extLst>
            </p:cNvPr>
            <p:cNvPicPr>
              <a:picLocks noChangeAspect="1"/>
            </p:cNvPicPr>
            <p:nvPr/>
          </p:nvPicPr>
          <p:blipFill>
            <a:blip r:embed="rId5"/>
            <a:stretch>
              <a:fillRect/>
            </a:stretch>
          </p:blipFill>
          <p:spPr>
            <a:xfrm>
              <a:off x="1004693" y="1069068"/>
              <a:ext cx="10096500" cy="4333875"/>
            </a:xfrm>
            <a:prstGeom prst="rect">
              <a:avLst/>
            </a:prstGeom>
          </p:spPr>
        </p:pic>
        <p:sp>
          <p:nvSpPr>
            <p:cNvPr id="18" name="TextBox 17">
              <a:extLst>
                <a:ext uri="{FF2B5EF4-FFF2-40B4-BE49-F238E27FC236}">
                  <a16:creationId xmlns:a16="http://schemas.microsoft.com/office/drawing/2014/main" id="{87602BD8-9E21-4244-AB41-6C5770FF7A75}"/>
                </a:ext>
              </a:extLst>
            </p:cNvPr>
            <p:cNvSpPr txBox="1"/>
            <p:nvPr/>
          </p:nvSpPr>
          <p:spPr>
            <a:xfrm>
              <a:off x="1090807" y="1132054"/>
              <a:ext cx="6727370" cy="400110"/>
            </a:xfrm>
            <a:prstGeom prst="rect">
              <a:avLst/>
            </a:prstGeom>
            <a:noFill/>
          </p:spPr>
          <p:txBody>
            <a:bodyPr wrap="square">
              <a:spAutoFit/>
            </a:bodyPr>
            <a:lstStyle/>
            <a:p>
              <a:r>
                <a:rPr lang="vi-VN" sz="2000" b="1" i="0" dirty="0">
                  <a:solidFill>
                    <a:schemeClr val="bg2"/>
                  </a:solidFill>
                  <a:effectLst/>
                  <a:latin typeface="+mn-lt"/>
                </a:rPr>
                <a:t>Số lượng rating trên 20</a:t>
              </a:r>
              <a:endParaRPr lang="en-US" sz="2000" b="1" dirty="0">
                <a:solidFill>
                  <a:schemeClr val="bg2"/>
                </a:solidFill>
                <a:latin typeface="+mn-lt"/>
              </a:endParaRPr>
            </a:p>
          </p:txBody>
        </p:sp>
      </p:grpSp>
    </p:spTree>
    <p:extLst>
      <p:ext uri="{BB962C8B-B14F-4D97-AF65-F5344CB8AC3E}">
        <p14:creationId xmlns:p14="http://schemas.microsoft.com/office/powerpoint/2010/main" val="38362555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32"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ircle(out)">
                                      <p:cBhvr>
                                        <p:cTn id="2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79B8DF5-9B81-4A9A-87AB-A27991C74967}"/>
              </a:ext>
            </a:extLst>
          </p:cNvPr>
          <p:cNvGrpSpPr/>
          <p:nvPr/>
        </p:nvGrpSpPr>
        <p:grpSpPr>
          <a:xfrm>
            <a:off x="5685955" y="706032"/>
            <a:ext cx="10865633" cy="4294413"/>
            <a:chOff x="5685955" y="708485"/>
            <a:chExt cx="10865633" cy="4294413"/>
          </a:xfrm>
        </p:grpSpPr>
        <p:pic>
          <p:nvPicPr>
            <p:cNvPr id="5" name="Picture 4">
              <a:extLst>
                <a:ext uri="{FF2B5EF4-FFF2-40B4-BE49-F238E27FC236}">
                  <a16:creationId xmlns:a16="http://schemas.microsoft.com/office/drawing/2014/main" id="{3AC04CE3-C3CC-4204-8FA3-EE038AD59BDA}"/>
                </a:ext>
              </a:extLst>
            </p:cNvPr>
            <p:cNvPicPr>
              <a:picLocks noChangeAspect="1"/>
            </p:cNvPicPr>
            <p:nvPr/>
          </p:nvPicPr>
          <p:blipFill>
            <a:blip r:embed="rId2"/>
            <a:srcRect/>
            <a:stretch/>
          </p:blipFill>
          <p:spPr>
            <a:xfrm>
              <a:off x="5685955" y="708485"/>
              <a:ext cx="6176468" cy="4294413"/>
            </a:xfrm>
            <a:prstGeom prst="rect">
              <a:avLst/>
            </a:prstGeom>
          </p:spPr>
        </p:pic>
        <p:sp>
          <p:nvSpPr>
            <p:cNvPr id="13" name="TextBox 12">
              <a:extLst>
                <a:ext uri="{FF2B5EF4-FFF2-40B4-BE49-F238E27FC236}">
                  <a16:creationId xmlns:a16="http://schemas.microsoft.com/office/drawing/2014/main" id="{CFB26AC1-BA16-4B34-A2B9-8B6CA1E051EF}"/>
                </a:ext>
              </a:extLst>
            </p:cNvPr>
            <p:cNvSpPr txBox="1"/>
            <p:nvPr/>
          </p:nvSpPr>
          <p:spPr>
            <a:xfrm>
              <a:off x="8950638" y="2588683"/>
              <a:ext cx="7600950" cy="400110"/>
            </a:xfrm>
            <a:prstGeom prst="rect">
              <a:avLst/>
            </a:prstGeom>
            <a:noFill/>
          </p:spPr>
          <p:txBody>
            <a:bodyPr wrap="square">
              <a:spAutoFit/>
            </a:bodyPr>
            <a:lstStyle/>
            <a:p>
              <a:r>
                <a:rPr lang="en-US" sz="2000" b="1" dirty="0">
                  <a:solidFill>
                    <a:schemeClr val="bg2"/>
                  </a:solidFill>
                  <a:effectLst/>
                  <a:latin typeface="+mj-lt"/>
                </a:rPr>
                <a:t>dislike</a:t>
              </a:r>
            </a:p>
          </p:txBody>
        </p:sp>
      </p:grpSp>
      <p:pic>
        <p:nvPicPr>
          <p:cNvPr id="3" name="Picture 2">
            <a:extLst>
              <a:ext uri="{FF2B5EF4-FFF2-40B4-BE49-F238E27FC236}">
                <a16:creationId xmlns:a16="http://schemas.microsoft.com/office/drawing/2014/main" id="{CC9B6874-FEC9-4DC3-A27A-BC5395A650B0}"/>
              </a:ext>
            </a:extLst>
          </p:cNvPr>
          <p:cNvPicPr>
            <a:picLocks noChangeAspect="1"/>
          </p:cNvPicPr>
          <p:nvPr/>
        </p:nvPicPr>
        <p:blipFill>
          <a:blip r:embed="rId3"/>
          <a:srcRect/>
          <a:stretch/>
        </p:blipFill>
        <p:spPr>
          <a:xfrm>
            <a:off x="346513" y="708485"/>
            <a:ext cx="5339442" cy="4296865"/>
          </a:xfrm>
          <a:prstGeom prst="rect">
            <a:avLst/>
          </a:prstGeom>
        </p:spPr>
      </p:pic>
      <p:sp>
        <p:nvSpPr>
          <p:cNvPr id="4" name="TextBox 3">
            <a:extLst>
              <a:ext uri="{FF2B5EF4-FFF2-40B4-BE49-F238E27FC236}">
                <a16:creationId xmlns:a16="http://schemas.microsoft.com/office/drawing/2014/main" id="{3DDA7BDB-0C22-4CE3-8B83-90F1C8957DDB}"/>
              </a:ext>
            </a:extLst>
          </p:cNvPr>
          <p:cNvSpPr txBox="1"/>
          <p:nvPr/>
        </p:nvSpPr>
        <p:spPr>
          <a:xfrm>
            <a:off x="0" y="5406045"/>
            <a:ext cx="12192000" cy="1323439"/>
          </a:xfrm>
          <a:prstGeom prst="rect">
            <a:avLst/>
          </a:prstGeom>
          <a:solidFill>
            <a:schemeClr val="accent2"/>
          </a:solidFill>
        </p:spPr>
        <p:txBody>
          <a:bodyPr wrap="square" rtlCol="0">
            <a:spAutoFit/>
          </a:bodyPr>
          <a:lstStyle/>
          <a:p>
            <a:pPr algn="ctr"/>
            <a:endParaRPr lang="en-US" sz="2000" dirty="0">
              <a:solidFill>
                <a:schemeClr val="bg1"/>
              </a:solidFill>
            </a:endParaRPr>
          </a:p>
          <a:p>
            <a:pPr algn="ctr"/>
            <a:r>
              <a:rPr lang="vi-VN" sz="2000" dirty="0">
                <a:solidFill>
                  <a:schemeClr val="bg1"/>
                </a:solidFill>
              </a:rPr>
              <a:t>Những yếu tố quan trọng </a:t>
            </a:r>
            <a:r>
              <a:rPr lang="en-US" sz="2000" dirty="0" err="1">
                <a:solidFill>
                  <a:schemeClr val="bg1"/>
                </a:solidFill>
              </a:rPr>
              <a:t>ảnh</a:t>
            </a:r>
            <a:r>
              <a:rPr lang="en-US" sz="2000" dirty="0">
                <a:solidFill>
                  <a:schemeClr val="bg1"/>
                </a:solidFill>
              </a:rPr>
              <a:t> </a:t>
            </a:r>
            <a:r>
              <a:rPr lang="en-US" sz="2000" dirty="0" err="1">
                <a:solidFill>
                  <a:schemeClr val="bg1"/>
                </a:solidFill>
              </a:rPr>
              <a:t>hưởng</a:t>
            </a:r>
            <a:r>
              <a:rPr lang="en-US" sz="2000" dirty="0">
                <a:solidFill>
                  <a:schemeClr val="bg1"/>
                </a:solidFill>
              </a:rPr>
              <a:t> t</a:t>
            </a:r>
            <a:r>
              <a:rPr lang="vi-VN" sz="2000" dirty="0">
                <a:solidFill>
                  <a:schemeClr val="bg1"/>
                </a:solidFill>
              </a:rPr>
              <a:t>ới sự hài lòng của khách hàng là: </a:t>
            </a:r>
            <a:endParaRPr lang="en-US" sz="2000" dirty="0">
              <a:solidFill>
                <a:schemeClr val="bg1"/>
              </a:solidFill>
            </a:endParaRPr>
          </a:p>
          <a:p>
            <a:pPr algn="ctr"/>
            <a:r>
              <a:rPr lang="en-US" sz="2000" dirty="0">
                <a:solidFill>
                  <a:schemeClr val="bg1"/>
                </a:solidFill>
              </a:rPr>
              <a:t>SỰ </a:t>
            </a:r>
            <a:r>
              <a:rPr lang="vi-VN" sz="2000" dirty="0">
                <a:solidFill>
                  <a:schemeClr val="bg1"/>
                </a:solidFill>
              </a:rPr>
              <a:t>NGON</a:t>
            </a:r>
            <a:r>
              <a:rPr lang="en-US" sz="2000" dirty="0">
                <a:solidFill>
                  <a:schemeClr val="bg1"/>
                </a:solidFill>
              </a:rPr>
              <a:t> MIỆNG</a:t>
            </a:r>
            <a:r>
              <a:rPr lang="vi-VN" sz="2000" dirty="0">
                <a:solidFill>
                  <a:schemeClr val="bg1"/>
                </a:solidFill>
              </a:rPr>
              <a:t>, KHÔNG GIAN, NHÂN VIÊN, PHỤC VỤ VÀ THỜI GIAN CHỜ ĐỢI</a:t>
            </a:r>
            <a:endParaRPr lang="en-US" sz="2000" dirty="0">
              <a:solidFill>
                <a:schemeClr val="bg1"/>
              </a:solidFill>
            </a:endParaRPr>
          </a:p>
          <a:p>
            <a:pPr algn="ctr"/>
            <a:endParaRPr lang="en-US" sz="2000" dirty="0">
              <a:solidFill>
                <a:schemeClr val="bg1"/>
              </a:solidFill>
            </a:endParaRPr>
          </a:p>
        </p:txBody>
      </p:sp>
      <p:pic>
        <p:nvPicPr>
          <p:cNvPr id="7" name="Picture 6">
            <a:extLst>
              <a:ext uri="{FF2B5EF4-FFF2-40B4-BE49-F238E27FC236}">
                <a16:creationId xmlns:a16="http://schemas.microsoft.com/office/drawing/2014/main" id="{F1896DF5-DE8F-4CDC-B1D4-68F9A7A4E75D}"/>
              </a:ext>
            </a:extLst>
          </p:cNvPr>
          <p:cNvPicPr>
            <a:picLocks noChangeAspect="1"/>
          </p:cNvPicPr>
          <p:nvPr/>
        </p:nvPicPr>
        <p:blipFill>
          <a:blip r:embed="rId4"/>
          <a:srcRect/>
          <a:stretch/>
        </p:blipFill>
        <p:spPr>
          <a:xfrm>
            <a:off x="346513" y="701127"/>
            <a:ext cx="5531867" cy="4451716"/>
          </a:xfrm>
          <a:prstGeom prst="rect">
            <a:avLst/>
          </a:prstGeom>
        </p:spPr>
      </p:pic>
      <p:grpSp>
        <p:nvGrpSpPr>
          <p:cNvPr id="11" name="Group 10">
            <a:extLst>
              <a:ext uri="{FF2B5EF4-FFF2-40B4-BE49-F238E27FC236}">
                <a16:creationId xmlns:a16="http://schemas.microsoft.com/office/drawing/2014/main" id="{3A53615E-564E-49B5-B959-15515A0979F4}"/>
              </a:ext>
            </a:extLst>
          </p:cNvPr>
          <p:cNvGrpSpPr/>
          <p:nvPr/>
        </p:nvGrpSpPr>
        <p:grpSpPr>
          <a:xfrm>
            <a:off x="5812552" y="706032"/>
            <a:ext cx="9413890" cy="4451715"/>
            <a:chOff x="5838354" y="706032"/>
            <a:chExt cx="9413890" cy="4451715"/>
          </a:xfrm>
        </p:grpSpPr>
        <p:pic>
          <p:nvPicPr>
            <p:cNvPr id="8" name="Picture 7">
              <a:extLst>
                <a:ext uri="{FF2B5EF4-FFF2-40B4-BE49-F238E27FC236}">
                  <a16:creationId xmlns:a16="http://schemas.microsoft.com/office/drawing/2014/main" id="{0449377C-D59F-4F7E-B0E2-0C830425145F}"/>
                </a:ext>
              </a:extLst>
            </p:cNvPr>
            <p:cNvPicPr>
              <a:picLocks noChangeAspect="1"/>
            </p:cNvPicPr>
            <p:nvPr/>
          </p:nvPicPr>
          <p:blipFill>
            <a:blip r:embed="rId5"/>
            <a:srcRect/>
            <a:stretch/>
          </p:blipFill>
          <p:spPr>
            <a:xfrm>
              <a:off x="5838354" y="706032"/>
              <a:ext cx="6212131" cy="4451715"/>
            </a:xfrm>
            <a:prstGeom prst="rect">
              <a:avLst/>
            </a:prstGeom>
          </p:spPr>
        </p:pic>
        <p:sp>
          <p:nvSpPr>
            <p:cNvPr id="10" name="TextBox 9">
              <a:extLst>
                <a:ext uri="{FF2B5EF4-FFF2-40B4-BE49-F238E27FC236}">
                  <a16:creationId xmlns:a16="http://schemas.microsoft.com/office/drawing/2014/main" id="{2AF9D371-28D9-4668-AD9D-9E5F92C74604}"/>
                </a:ext>
              </a:extLst>
            </p:cNvPr>
            <p:cNvSpPr txBox="1"/>
            <p:nvPr/>
          </p:nvSpPr>
          <p:spPr>
            <a:xfrm>
              <a:off x="9153524" y="2655636"/>
              <a:ext cx="6098720" cy="400110"/>
            </a:xfrm>
            <a:prstGeom prst="rect">
              <a:avLst/>
            </a:prstGeom>
            <a:noFill/>
          </p:spPr>
          <p:txBody>
            <a:bodyPr wrap="square">
              <a:spAutoFit/>
            </a:bodyPr>
            <a:lstStyle/>
            <a:p>
              <a:r>
                <a:rPr lang="en-US" sz="2000" b="1" dirty="0">
                  <a:solidFill>
                    <a:schemeClr val="bg2"/>
                  </a:solidFill>
                  <a:effectLst/>
                  <a:latin typeface="+mj-lt"/>
                </a:rPr>
                <a:t>like</a:t>
              </a:r>
            </a:p>
          </p:txBody>
        </p:sp>
      </p:grpSp>
      <p:sp>
        <p:nvSpPr>
          <p:cNvPr id="15" name="Arrow: Notched Right 14">
            <a:extLst>
              <a:ext uri="{FF2B5EF4-FFF2-40B4-BE49-F238E27FC236}">
                <a16:creationId xmlns:a16="http://schemas.microsoft.com/office/drawing/2014/main" id="{C0941CD4-D795-4E77-B80B-3B67B18299DC}"/>
              </a:ext>
            </a:extLst>
          </p:cNvPr>
          <p:cNvSpPr/>
          <p:nvPr/>
        </p:nvSpPr>
        <p:spPr>
          <a:xfrm>
            <a:off x="4392436" y="1420586"/>
            <a:ext cx="9470572" cy="40168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XỬ LÝ NLP TIẾNG VIỆT</a:t>
            </a:r>
          </a:p>
        </p:txBody>
      </p:sp>
    </p:spTree>
    <p:extLst>
      <p:ext uri="{BB962C8B-B14F-4D97-AF65-F5344CB8AC3E}">
        <p14:creationId xmlns:p14="http://schemas.microsoft.com/office/powerpoint/2010/main" val="40252225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 presetClass="exit" presetSubtype="2" fill="hold" grpId="1" nodeType="afterEffect">
                                  <p:stCondLst>
                                    <p:cond delay="0"/>
                                  </p:stCondLst>
                                  <p:childTnLst>
                                    <p:anim calcmode="lin" valueType="num">
                                      <p:cBhvr additive="base">
                                        <p:cTn id="31" dur="500"/>
                                        <p:tgtEl>
                                          <p:spTgt spid="15"/>
                                        </p:tgtEl>
                                        <p:attrNameLst>
                                          <p:attrName>ppt_x</p:attrName>
                                        </p:attrNameLst>
                                      </p:cBhvr>
                                      <p:tavLst>
                                        <p:tav tm="0">
                                          <p:val>
                                            <p:strVal val="ppt_x"/>
                                          </p:val>
                                        </p:tav>
                                        <p:tav tm="100000">
                                          <p:val>
                                            <p:strVal val="1+ppt_w/2"/>
                                          </p:val>
                                        </p:tav>
                                      </p:tavLst>
                                    </p:anim>
                                    <p:anim calcmode="lin" valueType="num">
                                      <p:cBhvr additive="base">
                                        <p:cTn id="32" dur="500"/>
                                        <p:tgtEl>
                                          <p:spTgt spid="15"/>
                                        </p:tgtEl>
                                        <p:attrNameLst>
                                          <p:attrName>ppt_y</p:attrName>
                                        </p:attrNameLst>
                                      </p:cBhvr>
                                      <p:tavLst>
                                        <p:tav tm="0">
                                          <p:val>
                                            <p:strVal val="ppt_y"/>
                                          </p:val>
                                        </p:tav>
                                        <p:tav tm="100000">
                                          <p:val>
                                            <p:strVal val="ppt_y"/>
                                          </p:val>
                                        </p:tav>
                                      </p:tavLst>
                                    </p:anim>
                                    <p:set>
                                      <p:cBhvr>
                                        <p:cTn id="3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79B8DF5-9B81-4A9A-87AB-A27991C74967}"/>
              </a:ext>
            </a:extLst>
          </p:cNvPr>
          <p:cNvGrpSpPr/>
          <p:nvPr/>
        </p:nvGrpSpPr>
        <p:grpSpPr>
          <a:xfrm>
            <a:off x="5743144" y="706032"/>
            <a:ext cx="10808444" cy="4294413"/>
            <a:chOff x="5743144" y="708485"/>
            <a:chExt cx="10808444" cy="4294413"/>
          </a:xfrm>
        </p:grpSpPr>
        <p:pic>
          <p:nvPicPr>
            <p:cNvPr id="5" name="Picture 4">
              <a:extLst>
                <a:ext uri="{FF2B5EF4-FFF2-40B4-BE49-F238E27FC236}">
                  <a16:creationId xmlns:a16="http://schemas.microsoft.com/office/drawing/2014/main" id="{3AC04CE3-C3CC-4204-8FA3-EE038AD59BDA}"/>
                </a:ext>
              </a:extLst>
            </p:cNvPr>
            <p:cNvPicPr>
              <a:picLocks noChangeAspect="1"/>
            </p:cNvPicPr>
            <p:nvPr/>
          </p:nvPicPr>
          <p:blipFill>
            <a:blip r:embed="rId2"/>
            <a:srcRect/>
            <a:stretch/>
          </p:blipFill>
          <p:spPr>
            <a:xfrm>
              <a:off x="5743144" y="708485"/>
              <a:ext cx="6062089" cy="4294413"/>
            </a:xfrm>
            <a:prstGeom prst="rect">
              <a:avLst/>
            </a:prstGeom>
          </p:spPr>
        </p:pic>
        <p:sp>
          <p:nvSpPr>
            <p:cNvPr id="13" name="TextBox 12">
              <a:extLst>
                <a:ext uri="{FF2B5EF4-FFF2-40B4-BE49-F238E27FC236}">
                  <a16:creationId xmlns:a16="http://schemas.microsoft.com/office/drawing/2014/main" id="{CFB26AC1-BA16-4B34-A2B9-8B6CA1E051EF}"/>
                </a:ext>
              </a:extLst>
            </p:cNvPr>
            <p:cNvSpPr txBox="1"/>
            <p:nvPr/>
          </p:nvSpPr>
          <p:spPr>
            <a:xfrm>
              <a:off x="8950638" y="2588683"/>
              <a:ext cx="7600950" cy="400110"/>
            </a:xfrm>
            <a:prstGeom prst="rect">
              <a:avLst/>
            </a:prstGeom>
            <a:noFill/>
          </p:spPr>
          <p:txBody>
            <a:bodyPr wrap="square">
              <a:spAutoFit/>
            </a:bodyPr>
            <a:lstStyle/>
            <a:p>
              <a:r>
                <a:rPr lang="en-US" sz="2000" b="1" dirty="0">
                  <a:solidFill>
                    <a:schemeClr val="bg2"/>
                  </a:solidFill>
                  <a:effectLst/>
                  <a:latin typeface="+mj-lt"/>
                </a:rPr>
                <a:t>dislike</a:t>
              </a:r>
            </a:p>
          </p:txBody>
        </p:sp>
      </p:grpSp>
      <p:pic>
        <p:nvPicPr>
          <p:cNvPr id="3" name="Picture 2">
            <a:extLst>
              <a:ext uri="{FF2B5EF4-FFF2-40B4-BE49-F238E27FC236}">
                <a16:creationId xmlns:a16="http://schemas.microsoft.com/office/drawing/2014/main" id="{CC9B6874-FEC9-4DC3-A27A-BC5395A650B0}"/>
              </a:ext>
            </a:extLst>
          </p:cNvPr>
          <p:cNvPicPr>
            <a:picLocks noChangeAspect="1"/>
          </p:cNvPicPr>
          <p:nvPr/>
        </p:nvPicPr>
        <p:blipFill>
          <a:blip r:embed="rId3"/>
          <a:srcRect/>
          <a:stretch/>
        </p:blipFill>
        <p:spPr>
          <a:xfrm>
            <a:off x="346513" y="708485"/>
            <a:ext cx="5339442" cy="4296864"/>
          </a:xfrm>
          <a:prstGeom prst="rect">
            <a:avLst/>
          </a:prstGeom>
        </p:spPr>
      </p:pic>
      <p:sp>
        <p:nvSpPr>
          <p:cNvPr id="4" name="TextBox 3">
            <a:extLst>
              <a:ext uri="{FF2B5EF4-FFF2-40B4-BE49-F238E27FC236}">
                <a16:creationId xmlns:a16="http://schemas.microsoft.com/office/drawing/2014/main" id="{3DDA7BDB-0C22-4CE3-8B83-90F1C8957DDB}"/>
              </a:ext>
            </a:extLst>
          </p:cNvPr>
          <p:cNvSpPr txBox="1"/>
          <p:nvPr/>
        </p:nvSpPr>
        <p:spPr>
          <a:xfrm>
            <a:off x="0" y="5406045"/>
            <a:ext cx="12192000" cy="1323439"/>
          </a:xfrm>
          <a:prstGeom prst="rect">
            <a:avLst/>
          </a:prstGeom>
          <a:solidFill>
            <a:schemeClr val="accent2"/>
          </a:solidFill>
        </p:spPr>
        <p:txBody>
          <a:bodyPr wrap="square" rtlCol="0">
            <a:spAutoFit/>
          </a:bodyPr>
          <a:lstStyle/>
          <a:p>
            <a:pPr algn="ctr"/>
            <a:r>
              <a:rPr lang="vi-VN" sz="2000" dirty="0">
                <a:solidFill>
                  <a:schemeClr val="bg1"/>
                </a:solidFill>
              </a:rPr>
              <a:t>Khách hàng đánh giá kém phần lớn là khách bỏ đi luôn, có vấn đề về tiền nông, đồ ăn ngon chưa chắc đã vừa lòng khách, hiếm thấy chê thức ăn dở =&gt; tiệm không có 1 tiêu chuẩn là không buôn bán được, thái độ phục vụ, chỗ ngồi, hương vị, giá cả, giao hàng cần chú ý vì sơ suất sẽ gây phản ứng tiêu cực ở khách hàng</a:t>
            </a:r>
            <a:endParaRPr lang="en-US" sz="2000" dirty="0">
              <a:solidFill>
                <a:schemeClr val="bg1"/>
              </a:solidFill>
            </a:endParaRPr>
          </a:p>
        </p:txBody>
      </p:sp>
      <p:pic>
        <p:nvPicPr>
          <p:cNvPr id="7" name="Picture 6">
            <a:extLst>
              <a:ext uri="{FF2B5EF4-FFF2-40B4-BE49-F238E27FC236}">
                <a16:creationId xmlns:a16="http://schemas.microsoft.com/office/drawing/2014/main" id="{F1896DF5-DE8F-4CDC-B1D4-68F9A7A4E75D}"/>
              </a:ext>
            </a:extLst>
          </p:cNvPr>
          <p:cNvPicPr>
            <a:picLocks noChangeAspect="1"/>
          </p:cNvPicPr>
          <p:nvPr/>
        </p:nvPicPr>
        <p:blipFill>
          <a:blip r:embed="rId4"/>
          <a:srcRect/>
          <a:stretch/>
        </p:blipFill>
        <p:spPr>
          <a:xfrm>
            <a:off x="358290" y="710992"/>
            <a:ext cx="5531865" cy="4451716"/>
          </a:xfrm>
          <a:prstGeom prst="rect">
            <a:avLst/>
          </a:prstGeom>
        </p:spPr>
      </p:pic>
      <p:grpSp>
        <p:nvGrpSpPr>
          <p:cNvPr id="11" name="Group 10">
            <a:extLst>
              <a:ext uri="{FF2B5EF4-FFF2-40B4-BE49-F238E27FC236}">
                <a16:creationId xmlns:a16="http://schemas.microsoft.com/office/drawing/2014/main" id="{3A53615E-564E-49B5-B959-15515A0979F4}"/>
              </a:ext>
            </a:extLst>
          </p:cNvPr>
          <p:cNvGrpSpPr/>
          <p:nvPr/>
        </p:nvGrpSpPr>
        <p:grpSpPr>
          <a:xfrm>
            <a:off x="5890155" y="732899"/>
            <a:ext cx="9413890" cy="4240677"/>
            <a:chOff x="5838354" y="811551"/>
            <a:chExt cx="9413890" cy="4240677"/>
          </a:xfrm>
        </p:grpSpPr>
        <p:pic>
          <p:nvPicPr>
            <p:cNvPr id="8" name="Picture 7">
              <a:extLst>
                <a:ext uri="{FF2B5EF4-FFF2-40B4-BE49-F238E27FC236}">
                  <a16:creationId xmlns:a16="http://schemas.microsoft.com/office/drawing/2014/main" id="{0449377C-D59F-4F7E-B0E2-0C830425145F}"/>
                </a:ext>
              </a:extLst>
            </p:cNvPr>
            <p:cNvPicPr>
              <a:picLocks noChangeAspect="1"/>
            </p:cNvPicPr>
            <p:nvPr/>
          </p:nvPicPr>
          <p:blipFill>
            <a:blip r:embed="rId5"/>
            <a:srcRect/>
            <a:stretch/>
          </p:blipFill>
          <p:spPr>
            <a:xfrm>
              <a:off x="5838354" y="811551"/>
              <a:ext cx="6212131" cy="4240677"/>
            </a:xfrm>
            <a:prstGeom prst="rect">
              <a:avLst/>
            </a:prstGeom>
          </p:spPr>
        </p:pic>
        <p:sp>
          <p:nvSpPr>
            <p:cNvPr id="10" name="TextBox 9">
              <a:extLst>
                <a:ext uri="{FF2B5EF4-FFF2-40B4-BE49-F238E27FC236}">
                  <a16:creationId xmlns:a16="http://schemas.microsoft.com/office/drawing/2014/main" id="{2AF9D371-28D9-4668-AD9D-9E5F92C74604}"/>
                </a:ext>
              </a:extLst>
            </p:cNvPr>
            <p:cNvSpPr txBox="1"/>
            <p:nvPr/>
          </p:nvSpPr>
          <p:spPr>
            <a:xfrm>
              <a:off x="9153524" y="2655636"/>
              <a:ext cx="6098720" cy="400110"/>
            </a:xfrm>
            <a:prstGeom prst="rect">
              <a:avLst/>
            </a:prstGeom>
            <a:noFill/>
          </p:spPr>
          <p:txBody>
            <a:bodyPr wrap="square">
              <a:spAutoFit/>
            </a:bodyPr>
            <a:lstStyle/>
            <a:p>
              <a:r>
                <a:rPr lang="en-US" sz="2000" b="1" dirty="0">
                  <a:solidFill>
                    <a:schemeClr val="bg2"/>
                  </a:solidFill>
                  <a:effectLst/>
                  <a:latin typeface="+mj-lt"/>
                </a:rPr>
                <a:t>like</a:t>
              </a:r>
            </a:p>
          </p:txBody>
        </p:sp>
      </p:grpSp>
      <p:sp>
        <p:nvSpPr>
          <p:cNvPr id="12" name="TextBox 11">
            <a:extLst>
              <a:ext uri="{FF2B5EF4-FFF2-40B4-BE49-F238E27FC236}">
                <a16:creationId xmlns:a16="http://schemas.microsoft.com/office/drawing/2014/main" id="{D57F0471-9289-4F57-9F20-2F139E0ACC27}"/>
              </a:ext>
            </a:extLst>
          </p:cNvPr>
          <p:cNvSpPr txBox="1"/>
          <p:nvPr/>
        </p:nvSpPr>
        <p:spPr>
          <a:xfrm>
            <a:off x="5465" y="5432914"/>
            <a:ext cx="12192000" cy="1323439"/>
          </a:xfrm>
          <a:prstGeom prst="rect">
            <a:avLst/>
          </a:prstGeom>
          <a:solidFill>
            <a:schemeClr val="accent2"/>
          </a:solidFill>
        </p:spPr>
        <p:txBody>
          <a:bodyPr wrap="square" rtlCol="0">
            <a:spAutoFit/>
          </a:bodyPr>
          <a:lstStyle/>
          <a:p>
            <a:pPr algn="ctr"/>
            <a:endParaRPr lang="en-US" sz="2000" dirty="0">
              <a:solidFill>
                <a:schemeClr val="bg1"/>
              </a:solidFill>
            </a:endParaRPr>
          </a:p>
          <a:p>
            <a:pPr algn="ctr"/>
            <a:r>
              <a:rPr lang="vi-VN" sz="2000" dirty="0">
                <a:solidFill>
                  <a:schemeClr val="bg1"/>
                </a:solidFill>
              </a:rPr>
              <a:t>khách hàng sẽ hài lòng vì thức ăn ngon, đạt được mong đợi khi nghe tin đến thử quán, </a:t>
            </a:r>
            <a:endParaRPr lang="en-US" sz="2000" dirty="0">
              <a:solidFill>
                <a:schemeClr val="bg1"/>
              </a:solidFill>
            </a:endParaRPr>
          </a:p>
          <a:p>
            <a:pPr algn="ctr"/>
            <a:r>
              <a:rPr lang="vi-VN" sz="2000" dirty="0">
                <a:solidFill>
                  <a:schemeClr val="bg1"/>
                </a:solidFill>
              </a:rPr>
              <a:t>chỗ ngồi thích hợp, hương vị của món ăn, giá thành, chất lượng</a:t>
            </a:r>
            <a:endParaRPr lang="en-US" sz="2000" dirty="0">
              <a:solidFill>
                <a:schemeClr val="bg1"/>
              </a:solidFill>
            </a:endParaRPr>
          </a:p>
          <a:p>
            <a:pPr algn="ctr"/>
            <a:endParaRPr lang="en-US" sz="2000" dirty="0">
              <a:solidFill>
                <a:schemeClr val="bg1"/>
              </a:solidFill>
            </a:endParaRPr>
          </a:p>
        </p:txBody>
      </p:sp>
      <p:sp>
        <p:nvSpPr>
          <p:cNvPr id="16" name="TextBox 15">
            <a:extLst>
              <a:ext uri="{FF2B5EF4-FFF2-40B4-BE49-F238E27FC236}">
                <a16:creationId xmlns:a16="http://schemas.microsoft.com/office/drawing/2014/main" id="{6F08BD59-89DE-424A-9B21-26615CC12927}"/>
              </a:ext>
            </a:extLst>
          </p:cNvPr>
          <p:cNvSpPr txBox="1"/>
          <p:nvPr/>
        </p:nvSpPr>
        <p:spPr>
          <a:xfrm>
            <a:off x="3502155" y="178566"/>
            <a:ext cx="8303078" cy="461665"/>
          </a:xfrm>
          <a:prstGeom prst="rect">
            <a:avLst/>
          </a:prstGeom>
          <a:noFill/>
        </p:spPr>
        <p:txBody>
          <a:bodyPr wrap="square">
            <a:spAutoFit/>
          </a:bodyPr>
          <a:lstStyle/>
          <a:p>
            <a:r>
              <a:rPr lang="vi-VN" sz="2400" dirty="0">
                <a:solidFill>
                  <a:schemeClr val="tx1">
                    <a:lumMod val="60000"/>
                    <a:lumOff val="40000"/>
                  </a:schemeClr>
                </a:solidFill>
                <a:highlight>
                  <a:srgbClr val="00FFFF"/>
                </a:highlight>
              </a:rPr>
              <a:t>Xuất hiện các cụm từ rõ ràng có ý nghĩa</a:t>
            </a:r>
            <a:r>
              <a:rPr lang="en-US" sz="2400" dirty="0">
                <a:solidFill>
                  <a:schemeClr val="tx1">
                    <a:lumMod val="60000"/>
                    <a:lumOff val="40000"/>
                  </a:schemeClr>
                </a:solidFill>
                <a:highlight>
                  <a:srgbClr val="00FFFF"/>
                </a:highlight>
              </a:rPr>
              <a:t> </a:t>
            </a:r>
            <a:r>
              <a:rPr lang="en-US" sz="2400" dirty="0" err="1">
                <a:solidFill>
                  <a:schemeClr val="tx1">
                    <a:lumMod val="60000"/>
                    <a:lumOff val="40000"/>
                  </a:schemeClr>
                </a:solidFill>
                <a:highlight>
                  <a:srgbClr val="00FFFF"/>
                </a:highlight>
              </a:rPr>
              <a:t>thống</a:t>
            </a:r>
            <a:r>
              <a:rPr lang="en-US" sz="2400" dirty="0">
                <a:solidFill>
                  <a:schemeClr val="tx1">
                    <a:lumMod val="60000"/>
                    <a:lumOff val="40000"/>
                  </a:schemeClr>
                </a:solidFill>
                <a:highlight>
                  <a:srgbClr val="00FFFF"/>
                </a:highlight>
              </a:rPr>
              <a:t> </a:t>
            </a:r>
            <a:r>
              <a:rPr lang="en-US" sz="2400" dirty="0" err="1">
                <a:solidFill>
                  <a:schemeClr val="tx1">
                    <a:lumMod val="60000"/>
                    <a:lumOff val="40000"/>
                  </a:schemeClr>
                </a:solidFill>
                <a:highlight>
                  <a:srgbClr val="00FFFF"/>
                </a:highlight>
              </a:rPr>
              <a:t>kê</a:t>
            </a:r>
            <a:endParaRPr lang="en-US" sz="2400" dirty="0">
              <a:solidFill>
                <a:schemeClr val="tx1">
                  <a:lumMod val="60000"/>
                  <a:lumOff val="40000"/>
                </a:schemeClr>
              </a:solidFill>
              <a:highlight>
                <a:srgbClr val="00FFFF"/>
              </a:highlight>
            </a:endParaRPr>
          </a:p>
        </p:txBody>
      </p:sp>
    </p:spTree>
    <p:extLst>
      <p:ext uri="{BB962C8B-B14F-4D97-AF65-F5344CB8AC3E}">
        <p14:creationId xmlns:p14="http://schemas.microsoft.com/office/powerpoint/2010/main" val="1852416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14"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0">
            <a:extLst>
              <a:ext uri="{FF2B5EF4-FFF2-40B4-BE49-F238E27FC236}">
                <a16:creationId xmlns:a16="http://schemas.microsoft.com/office/drawing/2014/main" id="{A87109B1-1F6F-4A2B-9449-BDD418BF57D7}"/>
              </a:ext>
            </a:extLst>
          </p:cNvPr>
          <p:cNvSpPr/>
          <p:nvPr/>
        </p:nvSpPr>
        <p:spPr>
          <a:xfrm>
            <a:off x="37586" y="0"/>
            <a:ext cx="12192000" cy="6858000"/>
          </a:xfrm>
          <a:prstGeom prst="rect">
            <a:avLst/>
          </a:prstGeom>
          <a:solidFill>
            <a:srgbClr val="112836"/>
          </a:solidFill>
          <a:ln/>
        </p:spPr>
        <p:txBody>
          <a:bodyPr/>
          <a:lstStyle/>
          <a:p>
            <a:endParaRPr lang="en-US" dirty="0"/>
          </a:p>
        </p:txBody>
      </p:sp>
      <p:graphicFrame>
        <p:nvGraphicFramePr>
          <p:cNvPr id="3" name="Diagram 2">
            <a:extLst>
              <a:ext uri="{FF2B5EF4-FFF2-40B4-BE49-F238E27FC236}">
                <a16:creationId xmlns:a16="http://schemas.microsoft.com/office/drawing/2014/main" id="{08C3F63D-D167-41B1-85F9-83BE7AC77EF8}"/>
              </a:ext>
            </a:extLst>
          </p:cNvPr>
          <p:cNvGraphicFramePr/>
          <p:nvPr>
            <p:extLst>
              <p:ext uri="{D42A27DB-BD31-4B8C-83A1-F6EECF244321}">
                <p14:modId xmlns:p14="http://schemas.microsoft.com/office/powerpoint/2010/main" val="1318839977"/>
              </p:ext>
            </p:extLst>
          </p:nvPr>
        </p:nvGraphicFramePr>
        <p:xfrm>
          <a:off x="335218" y="702431"/>
          <a:ext cx="11596736" cy="5453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CBBA43E0-145F-4931-87C0-9C2990CBFDFA}"/>
              </a:ext>
            </a:extLst>
          </p:cNvPr>
          <p:cNvSpPr txBox="1"/>
          <p:nvPr/>
        </p:nvSpPr>
        <p:spPr>
          <a:xfrm>
            <a:off x="6393632" y="3820887"/>
            <a:ext cx="5203104" cy="338554"/>
          </a:xfrm>
          <a:prstGeom prst="rect">
            <a:avLst/>
          </a:prstGeom>
          <a:noFill/>
        </p:spPr>
        <p:txBody>
          <a:bodyPr wrap="square" rtlCol="0">
            <a:spAutoFit/>
          </a:bodyPr>
          <a:lstStyle/>
          <a:p>
            <a:r>
              <a:rPr lang="en-US" sz="1600" b="1" dirty="0">
                <a:solidFill>
                  <a:srgbClr val="FFFF00"/>
                </a:solidFill>
              </a:rPr>
              <a:t>'ko', 'k', '</a:t>
            </a:r>
            <a:r>
              <a:rPr lang="en-US" sz="1600" b="1" dirty="0" err="1">
                <a:solidFill>
                  <a:srgbClr val="FFFF00"/>
                </a:solidFill>
              </a:rPr>
              <a:t>khong</a:t>
            </a:r>
            <a:r>
              <a:rPr lang="en-US" sz="1600" b="1" dirty="0">
                <a:solidFill>
                  <a:srgbClr val="FFFF00"/>
                </a:solidFill>
              </a:rPr>
              <a:t>', '</a:t>
            </a:r>
            <a:r>
              <a:rPr lang="en-US" sz="1600" b="1" dirty="0" err="1">
                <a:solidFill>
                  <a:srgbClr val="FFFF00"/>
                </a:solidFill>
              </a:rPr>
              <a:t>kô</a:t>
            </a:r>
            <a:r>
              <a:rPr lang="en-US" sz="1600" b="1" dirty="0">
                <a:solidFill>
                  <a:srgbClr val="FFFF00"/>
                </a:solidFill>
              </a:rPr>
              <a:t>', '</a:t>
            </a:r>
            <a:r>
              <a:rPr lang="en-US" sz="1600" b="1" dirty="0" err="1">
                <a:solidFill>
                  <a:srgbClr val="FFFF00"/>
                </a:solidFill>
              </a:rPr>
              <a:t>hok</a:t>
            </a:r>
            <a:r>
              <a:rPr lang="en-US" sz="1600" b="1" dirty="0">
                <a:solidFill>
                  <a:srgbClr val="FFFF00"/>
                </a:solidFill>
              </a:rPr>
              <a:t>', '</a:t>
            </a:r>
            <a:r>
              <a:rPr lang="en-US" sz="1600" b="1" dirty="0" err="1">
                <a:solidFill>
                  <a:srgbClr val="FFFF00"/>
                </a:solidFill>
              </a:rPr>
              <a:t>hông</a:t>
            </a:r>
            <a:r>
              <a:rPr lang="en-US" sz="1600" b="1" dirty="0">
                <a:solidFill>
                  <a:srgbClr val="FFFF00"/>
                </a:solidFill>
              </a:rPr>
              <a:t>', ‘hem…</a:t>
            </a:r>
          </a:p>
        </p:txBody>
      </p:sp>
      <p:sp>
        <p:nvSpPr>
          <p:cNvPr id="5" name="Rectangle 1">
            <a:extLst>
              <a:ext uri="{FF2B5EF4-FFF2-40B4-BE49-F238E27FC236}">
                <a16:creationId xmlns:a16="http://schemas.microsoft.com/office/drawing/2014/main" id="{4EB59011-0FEA-4D6F-9DB0-BB98F787D669}"/>
              </a:ext>
            </a:extLst>
          </p:cNvPr>
          <p:cNvSpPr>
            <a:spLocks noChangeArrowheads="1"/>
          </p:cNvSpPr>
          <p:nvPr/>
        </p:nvSpPr>
        <p:spPr bwMode="auto">
          <a:xfrm>
            <a:off x="5927271" y="4533352"/>
            <a:ext cx="227177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FFFF00"/>
                </a:solidFill>
                <a:effectLst/>
                <a:latin typeface="+mj-lt"/>
              </a:rPr>
              <a:t>sử</a:t>
            </a:r>
            <a:r>
              <a:rPr kumimoji="0" lang="en-US" altLang="en-US" sz="1600" b="1" i="0" u="none" strike="noStrike" cap="none" normalizeH="0" baseline="0" dirty="0">
                <a:ln>
                  <a:noFill/>
                </a:ln>
                <a:solidFill>
                  <a:srgbClr val="FFFF00"/>
                </a:solidFill>
                <a:effectLst/>
                <a:latin typeface="+mj-lt"/>
              </a:rPr>
              <a:t> </a:t>
            </a:r>
            <a:r>
              <a:rPr kumimoji="0" lang="en-US" altLang="en-US" sz="1600" b="1" i="0" u="none" strike="noStrike" cap="none" normalizeH="0" baseline="0" dirty="0" err="1">
                <a:ln>
                  <a:noFill/>
                </a:ln>
                <a:solidFill>
                  <a:srgbClr val="FFFF00"/>
                </a:solidFill>
                <a:effectLst/>
                <a:latin typeface="+mj-lt"/>
              </a:rPr>
              <a:t>dụng</a:t>
            </a:r>
            <a:r>
              <a:rPr kumimoji="0" lang="en-US" altLang="en-US" sz="1600" b="1" i="0" u="none" strike="noStrike" cap="none" normalizeH="0" baseline="0" dirty="0">
                <a:ln>
                  <a:noFill/>
                </a:ln>
                <a:solidFill>
                  <a:srgbClr val="FFFF00"/>
                </a:solidFill>
                <a:effectLst/>
                <a:latin typeface="+mj-lt"/>
              </a:rPr>
              <a:t> </a:t>
            </a:r>
            <a:r>
              <a:rPr kumimoji="0" lang="en-US" altLang="en-US" sz="1600" b="1" i="0" u="none" strike="noStrike" cap="none" normalizeH="0" baseline="0" dirty="0" err="1">
                <a:ln>
                  <a:noFill/>
                </a:ln>
                <a:solidFill>
                  <a:srgbClr val="FFFF00"/>
                </a:solidFill>
                <a:effectLst/>
                <a:latin typeface="+mj-lt"/>
              </a:rPr>
              <a:t>ViTokenizer</a:t>
            </a:r>
            <a:r>
              <a:rPr kumimoji="0" lang="en-US" altLang="en-US" sz="1600" b="1" i="0" u="none" strike="noStrike" cap="none" normalizeH="0" baseline="0" dirty="0">
                <a:ln>
                  <a:noFill/>
                </a:ln>
                <a:solidFill>
                  <a:srgbClr val="FFFF00"/>
                </a:solidFill>
                <a:effectLst/>
                <a:latin typeface="+mj-lt"/>
              </a:rPr>
              <a:t> </a:t>
            </a:r>
          </a:p>
        </p:txBody>
      </p:sp>
      <p:sp>
        <p:nvSpPr>
          <p:cNvPr id="7" name="TextBox 6">
            <a:extLst>
              <a:ext uri="{FF2B5EF4-FFF2-40B4-BE49-F238E27FC236}">
                <a16:creationId xmlns:a16="http://schemas.microsoft.com/office/drawing/2014/main" id="{A50C2594-BAB2-41F0-AE58-229328AEB1F1}"/>
              </a:ext>
            </a:extLst>
          </p:cNvPr>
          <p:cNvSpPr txBox="1"/>
          <p:nvPr/>
        </p:nvSpPr>
        <p:spPr>
          <a:xfrm>
            <a:off x="5650108" y="4861872"/>
            <a:ext cx="6106884" cy="584775"/>
          </a:xfrm>
          <a:prstGeom prst="rect">
            <a:avLst/>
          </a:prstGeom>
          <a:noFill/>
        </p:spPr>
        <p:txBody>
          <a:bodyPr wrap="square">
            <a:spAutoFit/>
          </a:bodyPr>
          <a:lstStyle/>
          <a:p>
            <a:r>
              <a:rPr lang="vi-VN" sz="1600" b="1" dirty="0">
                <a:solidFill>
                  <a:srgbClr val="FFFF00"/>
                </a:solidFill>
              </a:rPr>
              <a:t>xử lý các từ như 'không', 'tuy', 'tuy là', 'dù là', kết hợp từ này với từ tiếp theo nếu có để tạo thành từ ghép.</a:t>
            </a:r>
            <a:endParaRPr lang="en-US" sz="1600" b="1" dirty="0">
              <a:solidFill>
                <a:srgbClr val="FFFF00"/>
              </a:solidFill>
            </a:endParaRPr>
          </a:p>
        </p:txBody>
      </p:sp>
    </p:spTree>
    <p:extLst>
      <p:ext uri="{BB962C8B-B14F-4D97-AF65-F5344CB8AC3E}">
        <p14:creationId xmlns:p14="http://schemas.microsoft.com/office/powerpoint/2010/main" val="1346404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525249" y="2674628"/>
            <a:ext cx="6705602" cy="3142996"/>
          </a:xfrm>
          <a:prstGeom prst="rect">
            <a:avLst/>
          </a:prstGeom>
        </p:spPr>
        <p:txBody>
          <a:bodyPr spcFirstLastPara="1" wrap="square" lIns="121900" tIns="121900" rIns="121900" bIns="121900" anchor="ctr" anchorCtr="0">
            <a:noAutofit/>
          </a:bodyPr>
          <a:lstStyle/>
          <a:p>
            <a:br>
              <a:rPr lang="en-US" dirty="0"/>
            </a:br>
            <a:r>
              <a:rPr lang="en-US" dirty="0">
                <a:solidFill>
                  <a:schemeClr val="lt1"/>
                </a:solidFill>
                <a:highlight>
                  <a:schemeClr val="accent2"/>
                </a:highlight>
              </a:rPr>
              <a:t>Logistic Regression</a:t>
            </a:r>
            <a:br>
              <a:rPr lang="en-US" dirty="0">
                <a:solidFill>
                  <a:schemeClr val="lt1"/>
                </a:solidFill>
                <a:highlight>
                  <a:schemeClr val="accent2"/>
                </a:highlight>
              </a:rPr>
            </a:br>
            <a:r>
              <a:rPr lang="en-PH" sz="2400" b="1" i="0" dirty="0" err="1">
                <a:solidFill>
                  <a:srgbClr val="000000"/>
                </a:solidFill>
                <a:effectLst/>
                <a:highlight>
                  <a:srgbClr val="FFFFFF"/>
                </a:highlight>
                <a:latin typeface="Helvetica Neue"/>
              </a:rPr>
              <a:t>Upsampling</a:t>
            </a:r>
            <a:br>
              <a:rPr lang="en-PH" b="1" i="0" dirty="0">
                <a:solidFill>
                  <a:srgbClr val="000000"/>
                </a:solidFill>
                <a:effectLst/>
                <a:highlight>
                  <a:srgbClr val="FFFFFF"/>
                </a:highlight>
                <a:latin typeface="Helvetica Neue"/>
              </a:rPr>
            </a:br>
            <a:endParaRPr lang="en-US" dirty="0">
              <a:solidFill>
                <a:schemeClr val="lt1"/>
              </a:solidFill>
              <a:highlight>
                <a:schemeClr val="accent2"/>
              </a:highlight>
            </a:endParaRPr>
          </a:p>
        </p:txBody>
      </p:sp>
      <p:sp>
        <p:nvSpPr>
          <p:cNvPr id="135" name="Google Shape;135;p20"/>
          <p:cNvSpPr/>
          <p:nvPr/>
        </p:nvSpPr>
        <p:spPr>
          <a:xfrm>
            <a:off x="2578100" y="1465951"/>
            <a:ext cx="1123301" cy="1208677"/>
          </a:xfrm>
          <a:prstGeom prst="rect">
            <a:avLst/>
          </a:prstGeom>
        </p:spPr>
        <p:txBody>
          <a:bodyPr>
            <a:prstTxWarp prst="textPlain">
              <a:avLst/>
            </a:prstTxWarp>
          </a:bodyPr>
          <a:lstStyle/>
          <a:p>
            <a:pPr lvl="0" algn="ctr"/>
            <a:r>
              <a:rPr b="1" i="0">
                <a:ln>
                  <a:noFill/>
                </a:ln>
                <a:solidFill>
                  <a:schemeClr val="dk1"/>
                </a:solidFill>
                <a:latin typeface="Barlow Condensed"/>
              </a:rPr>
              <a:t>01</a:t>
            </a:r>
          </a:p>
        </p:txBody>
      </p:sp>
      <p:pic>
        <p:nvPicPr>
          <p:cNvPr id="136" name="Google Shape;136;p20"/>
          <p:cNvPicPr preferRelativeResize="0"/>
          <p:nvPr/>
        </p:nvPicPr>
        <p:blipFill rotWithShape="1">
          <a:blip r:embed="rId3"/>
          <a:srcRect l="25000" r="25000"/>
          <a:stretch/>
        </p:blipFill>
        <p:spPr>
          <a:xfrm>
            <a:off x="0" y="0"/>
            <a:ext cx="5486399" cy="6858002"/>
          </a:xfrm>
          <a:prstGeom prst="rect">
            <a:avLst/>
          </a:prstGeom>
          <a:noFill/>
          <a:ln>
            <a:noFill/>
          </a:ln>
        </p:spPr>
      </p:pic>
      <p:sp>
        <p:nvSpPr>
          <p:cNvPr id="137" name="Google Shape;137;p20"/>
          <p:cNvSpPr/>
          <p:nvPr/>
        </p:nvSpPr>
        <p:spPr>
          <a:xfrm>
            <a:off x="231452" y="274483"/>
            <a:ext cx="1123301" cy="1334775"/>
          </a:xfrm>
          <a:prstGeom prst="rect">
            <a:avLst/>
          </a:prstGeom>
        </p:spPr>
        <p:txBody>
          <a:bodyPr>
            <a:prstTxWarp prst="textPlain">
              <a:avLst/>
            </a:prstTxWarp>
          </a:bodyPr>
          <a:lstStyle/>
          <a:p>
            <a:pPr lvl="0" algn="ctr"/>
            <a:r>
              <a:rPr lang="en-US" b="0" i="0" dirty="0">
                <a:ln w="38100" cap="flat" cmpd="sng">
                  <a:solidFill>
                    <a:schemeClr val="lt1"/>
                  </a:solidFill>
                  <a:prstDash val="solid"/>
                  <a:miter lim="8000"/>
                  <a:headEnd type="none" w="sm" len="sm"/>
                  <a:tailEnd type="none" w="sm" len="sm"/>
                </a:ln>
                <a:noFill/>
                <a:latin typeface="Arial Black"/>
              </a:rPr>
              <a:t>1</a:t>
            </a:r>
            <a:endParaRPr b="0" i="0" dirty="0">
              <a:ln w="38100" cap="flat" cmpd="sng">
                <a:solidFill>
                  <a:schemeClr val="lt1"/>
                </a:solidFill>
                <a:prstDash val="solid"/>
                <a:miter lim="8000"/>
                <a:headEnd type="none" w="sm" len="sm"/>
                <a:tailEnd type="none" w="sm" len="sm"/>
              </a:ln>
              <a:noFill/>
              <a:latin typeface="Arial Black"/>
            </a:endParaRPr>
          </a:p>
        </p:txBody>
      </p:sp>
      <p:sp>
        <p:nvSpPr>
          <p:cNvPr id="10" name="Text Placeholder 9">
            <a:extLst>
              <a:ext uri="{FF2B5EF4-FFF2-40B4-BE49-F238E27FC236}">
                <a16:creationId xmlns:a16="http://schemas.microsoft.com/office/drawing/2014/main" id="{82675CBE-7D08-49A6-AFC3-B5E345692B00}"/>
              </a:ext>
            </a:extLst>
          </p:cNvPr>
          <p:cNvSpPr>
            <a:spLocks noGrp="1"/>
          </p:cNvSpPr>
          <p:nvPr>
            <p:ph type="body" idx="1"/>
          </p:nvPr>
        </p:nvSpPr>
        <p:spPr/>
        <p:txBody>
          <a:bodyPr/>
          <a:lstStyle/>
          <a:p>
            <a:r>
              <a:rPr lang="en-US" dirty="0"/>
              <a:t>Train score: 0.92</a:t>
            </a:r>
          </a:p>
          <a:p>
            <a:r>
              <a:rPr lang="en-US" dirty="0"/>
              <a:t>Test score 0.90</a:t>
            </a:r>
          </a:p>
          <a:p>
            <a:r>
              <a:rPr lang="en-US" dirty="0"/>
              <a:t>model </a:t>
            </a:r>
            <a:r>
              <a:rPr lang="en-US" dirty="0" err="1"/>
              <a:t>không</a:t>
            </a:r>
            <a:r>
              <a:rPr lang="en-US" dirty="0"/>
              <a:t> </a:t>
            </a:r>
            <a:r>
              <a:rPr lang="en-US" dirty="0" err="1"/>
              <a:t>bị</a:t>
            </a:r>
            <a:r>
              <a:rPr lang="en-US" dirty="0"/>
              <a:t> </a:t>
            </a:r>
            <a:r>
              <a:rPr lang="en-US" dirty="0" err="1"/>
              <a:t>underfiting</a:t>
            </a:r>
            <a:r>
              <a:rPr lang="en-US" dirty="0"/>
              <a:t> / </a:t>
            </a:r>
            <a:r>
              <a:rPr lang="en-US" dirty="0" err="1"/>
              <a:t>overfiting</a:t>
            </a:r>
            <a:endParaRPr lang="en-US" dirty="0"/>
          </a:p>
          <a:p>
            <a:r>
              <a:rPr lang="en-US" dirty="0" err="1"/>
              <a:t>Độ</a:t>
            </a:r>
            <a:r>
              <a:rPr lang="en-US" dirty="0"/>
              <a:t> </a:t>
            </a:r>
            <a:r>
              <a:rPr lang="en-US" dirty="0" err="1"/>
              <a:t>chính</a:t>
            </a:r>
            <a:r>
              <a:rPr lang="en-US" dirty="0"/>
              <a:t> </a:t>
            </a:r>
            <a:r>
              <a:rPr lang="en-US" dirty="0" err="1"/>
              <a:t>xác</a:t>
            </a:r>
            <a:r>
              <a:rPr lang="en-US" dirty="0"/>
              <a:t> </a:t>
            </a:r>
            <a:r>
              <a:rPr lang="en-US" dirty="0" err="1"/>
              <a:t>cao</a:t>
            </a:r>
            <a:endParaRPr lang="en-US" dirty="0"/>
          </a:p>
        </p:txBody>
      </p:sp>
      <p:sp>
        <p:nvSpPr>
          <p:cNvPr id="14" name="TextBox 13">
            <a:extLst>
              <a:ext uri="{FF2B5EF4-FFF2-40B4-BE49-F238E27FC236}">
                <a16:creationId xmlns:a16="http://schemas.microsoft.com/office/drawing/2014/main" id="{F262C6EF-3749-4A8C-9865-49EE8D674B4C}"/>
              </a:ext>
            </a:extLst>
          </p:cNvPr>
          <p:cNvSpPr txBox="1"/>
          <p:nvPr/>
        </p:nvSpPr>
        <p:spPr>
          <a:xfrm>
            <a:off x="5944650" y="273240"/>
            <a:ext cx="4239986" cy="2800767"/>
          </a:xfrm>
          <a:prstGeom prst="rect">
            <a:avLst/>
          </a:prstGeom>
          <a:noFill/>
        </p:spPr>
        <p:txBody>
          <a:bodyPr wrap="square" rtlCol="0">
            <a:spAutoFit/>
          </a:bodyPr>
          <a:lstStyle/>
          <a:p>
            <a:r>
              <a:rPr lang="en-US" sz="2400" b="1" dirty="0"/>
              <a:t>Features: </a:t>
            </a:r>
          </a:p>
          <a:p>
            <a:pPr marL="285750" indent="-285750">
              <a:buFont typeface="Arial" panose="020B0604020202020204" pitchFamily="34" charset="0"/>
              <a:buChar char="•"/>
            </a:pPr>
            <a:r>
              <a:rPr lang="en-US" sz="2400" dirty="0"/>
              <a:t>'</a:t>
            </a:r>
            <a:r>
              <a:rPr lang="en-US" sz="2400" dirty="0" err="1"/>
              <a:t>Comment_new</a:t>
            </a:r>
            <a:r>
              <a:rPr lang="en-US" sz="2400" dirty="0"/>
              <a:t>’: comment </a:t>
            </a:r>
            <a:r>
              <a:rPr lang="en-US" sz="2400" dirty="0" err="1"/>
              <a:t>đã</a:t>
            </a:r>
            <a:r>
              <a:rPr lang="en-US" sz="2400" dirty="0"/>
              <a:t> </a:t>
            </a:r>
            <a:r>
              <a:rPr lang="en-US" sz="2400" dirty="0" err="1"/>
              <a:t>được</a:t>
            </a:r>
            <a:r>
              <a:rPr lang="en-US" sz="2400" dirty="0"/>
              <a:t> </a:t>
            </a:r>
            <a:r>
              <a:rPr lang="en-US" sz="2400" dirty="0" err="1"/>
              <a:t>tiền</a:t>
            </a:r>
            <a:r>
              <a:rPr lang="en-US" sz="2400" dirty="0"/>
              <a:t> </a:t>
            </a:r>
            <a:r>
              <a:rPr lang="en-US" sz="2400" dirty="0" err="1"/>
              <a:t>xử</a:t>
            </a:r>
            <a:r>
              <a:rPr lang="en-US" sz="2400" dirty="0"/>
              <a:t> </a:t>
            </a:r>
            <a:r>
              <a:rPr lang="en-US" sz="2400" dirty="0" err="1"/>
              <a:t>lý</a:t>
            </a:r>
            <a:r>
              <a:rPr lang="en-US" sz="2400" dirty="0"/>
              <a:t> </a:t>
            </a:r>
          </a:p>
          <a:p>
            <a:pPr marL="285750" indent="-285750">
              <a:buFont typeface="Arial" panose="020B0604020202020204" pitchFamily="34" charset="0"/>
              <a:buChar char="•"/>
            </a:pPr>
            <a:r>
              <a:rPr lang="en-US" sz="2400" dirty="0"/>
              <a:t>'words’: </a:t>
            </a:r>
            <a:r>
              <a:rPr lang="en-US" sz="2400" dirty="0" err="1"/>
              <a:t>số</a:t>
            </a:r>
            <a:r>
              <a:rPr lang="en-US" sz="2400" dirty="0"/>
              <a:t> </a:t>
            </a:r>
            <a:r>
              <a:rPr lang="en-US" sz="2400" dirty="0" err="1"/>
              <a:t>từ</a:t>
            </a:r>
            <a:r>
              <a:rPr lang="en-US" sz="2400" dirty="0"/>
              <a:t> comment</a:t>
            </a:r>
          </a:p>
          <a:p>
            <a:pPr marL="285750" indent="-285750">
              <a:buFont typeface="Arial" panose="020B0604020202020204" pitchFamily="34" charset="0"/>
              <a:buChar char="•"/>
            </a:pPr>
            <a:r>
              <a:rPr lang="en-US" sz="2400" dirty="0"/>
              <a:t>'length’: </a:t>
            </a:r>
            <a:r>
              <a:rPr lang="en-US" sz="2400" dirty="0" err="1"/>
              <a:t>số</a:t>
            </a:r>
            <a:r>
              <a:rPr lang="en-US" sz="2400" dirty="0"/>
              <a:t> </a:t>
            </a:r>
            <a:r>
              <a:rPr lang="en-US" sz="2400" dirty="0" err="1"/>
              <a:t>ký</a:t>
            </a:r>
            <a:r>
              <a:rPr lang="en-US" sz="2400" dirty="0"/>
              <a:t> </a:t>
            </a:r>
            <a:r>
              <a:rPr lang="en-US" sz="2400" dirty="0" err="1"/>
              <a:t>tự</a:t>
            </a:r>
            <a:r>
              <a:rPr lang="en-US" sz="2400" dirty="0"/>
              <a:t> comment</a:t>
            </a:r>
          </a:p>
          <a:p>
            <a:r>
              <a:rPr lang="en-US" sz="2400" dirty="0"/>
              <a:t>Label: </a:t>
            </a:r>
            <a:r>
              <a:rPr lang="en-US" sz="3200" b="0" dirty="0" err="1">
                <a:solidFill>
                  <a:srgbClr val="CE9178"/>
                </a:solidFill>
                <a:effectLst/>
                <a:latin typeface="Consolas" panose="020B0609020204030204" pitchFamily="49" charset="0"/>
              </a:rPr>
              <a:t>Rating_label</a:t>
            </a:r>
            <a:endParaRPr lang="en-US" sz="3200" b="0" dirty="0">
              <a:solidFill>
                <a:srgbClr val="D4D4D4"/>
              </a:solidFill>
              <a:effectLst/>
              <a:latin typeface="Consolas" panose="020B0609020204030204" pitchFamily="49" charset="0"/>
            </a:endParaRPr>
          </a:p>
          <a:p>
            <a:endParaRPr lang="en-US" sz="2400" dirty="0"/>
          </a:p>
        </p:txBody>
      </p:sp>
      <p:pic>
        <p:nvPicPr>
          <p:cNvPr id="5" name="Picture 4">
            <a:extLst>
              <a:ext uri="{FF2B5EF4-FFF2-40B4-BE49-F238E27FC236}">
                <a16:creationId xmlns:a16="http://schemas.microsoft.com/office/drawing/2014/main" id="{7F994CBF-C1ED-A269-F5B6-7AEA9C24EFAA}"/>
              </a:ext>
            </a:extLst>
          </p:cNvPr>
          <p:cNvPicPr>
            <a:picLocks noChangeAspect="1"/>
          </p:cNvPicPr>
          <p:nvPr/>
        </p:nvPicPr>
        <p:blipFill>
          <a:blip r:embed="rId4"/>
          <a:stretch>
            <a:fillRect/>
          </a:stretch>
        </p:blipFill>
        <p:spPr>
          <a:xfrm>
            <a:off x="656080" y="2208939"/>
            <a:ext cx="4245859" cy="1370357"/>
          </a:xfrm>
          <a:prstGeom prst="rect">
            <a:avLst/>
          </a:prstGeom>
        </p:spPr>
      </p:pic>
      <p:pic>
        <p:nvPicPr>
          <p:cNvPr id="7" name="Picture 6">
            <a:extLst>
              <a:ext uri="{FF2B5EF4-FFF2-40B4-BE49-F238E27FC236}">
                <a16:creationId xmlns:a16="http://schemas.microsoft.com/office/drawing/2014/main" id="{7E7C03BA-4644-277C-B4AE-E381C4578532}"/>
              </a:ext>
            </a:extLst>
          </p:cNvPr>
          <p:cNvPicPr>
            <a:picLocks noChangeAspect="1"/>
          </p:cNvPicPr>
          <p:nvPr/>
        </p:nvPicPr>
        <p:blipFill>
          <a:blip r:embed="rId5"/>
          <a:stretch>
            <a:fillRect/>
          </a:stretch>
        </p:blipFill>
        <p:spPr>
          <a:xfrm>
            <a:off x="1416343" y="87285"/>
            <a:ext cx="3485596" cy="2034369"/>
          </a:xfrm>
          <a:prstGeom prst="rect">
            <a:avLst/>
          </a:prstGeom>
        </p:spPr>
      </p:pic>
      <p:pic>
        <p:nvPicPr>
          <p:cNvPr id="11" name="Picture 10">
            <a:extLst>
              <a:ext uri="{FF2B5EF4-FFF2-40B4-BE49-F238E27FC236}">
                <a16:creationId xmlns:a16="http://schemas.microsoft.com/office/drawing/2014/main" id="{B60668BB-B27B-20E6-E053-105DEA8B9D25}"/>
              </a:ext>
            </a:extLst>
          </p:cNvPr>
          <p:cNvPicPr>
            <a:picLocks noChangeAspect="1"/>
          </p:cNvPicPr>
          <p:nvPr/>
        </p:nvPicPr>
        <p:blipFill>
          <a:blip r:embed="rId6"/>
          <a:stretch>
            <a:fillRect/>
          </a:stretch>
        </p:blipFill>
        <p:spPr>
          <a:xfrm>
            <a:off x="962785" y="3641127"/>
            <a:ext cx="3939154" cy="3169746"/>
          </a:xfrm>
          <a:prstGeom prst="rect">
            <a:avLst/>
          </a:prstGeom>
        </p:spPr>
      </p:pic>
    </p:spTree>
    <p:extLst>
      <p:ext uri="{BB962C8B-B14F-4D97-AF65-F5344CB8AC3E}">
        <p14:creationId xmlns:p14="http://schemas.microsoft.com/office/powerpoint/2010/main" val="38927732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486397" y="2203654"/>
            <a:ext cx="6074232" cy="3142996"/>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br>
              <a:rPr lang="en-US" dirty="0"/>
            </a:br>
            <a:r>
              <a:rPr lang="en-US" dirty="0">
                <a:solidFill>
                  <a:schemeClr val="lt1"/>
                </a:solidFill>
                <a:highlight>
                  <a:schemeClr val="accent2"/>
                </a:highlight>
              </a:rPr>
              <a:t>Naïve </a:t>
            </a:r>
            <a:br>
              <a:rPr lang="en-US" dirty="0">
                <a:solidFill>
                  <a:schemeClr val="lt1"/>
                </a:solidFill>
                <a:highlight>
                  <a:schemeClr val="accent2"/>
                </a:highlight>
              </a:rPr>
            </a:br>
            <a:r>
              <a:rPr lang="en-US" dirty="0">
                <a:solidFill>
                  <a:schemeClr val="lt1"/>
                </a:solidFill>
                <a:highlight>
                  <a:schemeClr val="accent2"/>
                </a:highlight>
              </a:rPr>
              <a:t>     Bayes</a:t>
            </a:r>
            <a:br>
              <a:rPr lang="en-US" dirty="0">
                <a:solidFill>
                  <a:schemeClr val="lt1"/>
                </a:solidFill>
                <a:highlight>
                  <a:schemeClr val="accent2"/>
                </a:highlight>
              </a:rPr>
            </a:br>
            <a:r>
              <a:rPr lang="en-PH" sz="2400" b="1" i="0" dirty="0" err="1">
                <a:solidFill>
                  <a:srgbClr val="000000"/>
                </a:solidFill>
                <a:effectLst/>
                <a:highlight>
                  <a:srgbClr val="FFFFFF"/>
                </a:highlight>
                <a:latin typeface="Helvetica Neue"/>
              </a:rPr>
              <a:t>Upsampling</a:t>
            </a:r>
            <a:endParaRPr lang="en-US" sz="2400" dirty="0">
              <a:solidFill>
                <a:schemeClr val="lt1"/>
              </a:solidFill>
              <a:highlight>
                <a:schemeClr val="accent2"/>
              </a:highlight>
            </a:endParaRPr>
          </a:p>
        </p:txBody>
      </p:sp>
      <p:sp>
        <p:nvSpPr>
          <p:cNvPr id="135" name="Google Shape;135;p20"/>
          <p:cNvSpPr/>
          <p:nvPr/>
        </p:nvSpPr>
        <p:spPr>
          <a:xfrm>
            <a:off x="2578100" y="1465951"/>
            <a:ext cx="1123301" cy="1208677"/>
          </a:xfrm>
          <a:prstGeom prst="rect">
            <a:avLst/>
          </a:prstGeom>
        </p:spPr>
        <p:txBody>
          <a:bodyPr>
            <a:prstTxWarp prst="textPlain">
              <a:avLst/>
            </a:prstTxWarp>
          </a:bodyPr>
          <a:lstStyle/>
          <a:p>
            <a:pPr lvl="0" algn="ctr"/>
            <a:r>
              <a:rPr b="1" i="0">
                <a:ln>
                  <a:noFill/>
                </a:ln>
                <a:solidFill>
                  <a:schemeClr val="dk1"/>
                </a:solidFill>
                <a:latin typeface="Barlow Condensed"/>
              </a:rPr>
              <a:t>01</a:t>
            </a:r>
          </a:p>
        </p:txBody>
      </p:sp>
      <p:pic>
        <p:nvPicPr>
          <p:cNvPr id="136" name="Google Shape;136;p20"/>
          <p:cNvPicPr preferRelativeResize="0"/>
          <p:nvPr/>
        </p:nvPicPr>
        <p:blipFill rotWithShape="1">
          <a:blip r:embed="rId3"/>
          <a:srcRect l="25000" r="25000"/>
          <a:stretch/>
        </p:blipFill>
        <p:spPr>
          <a:xfrm>
            <a:off x="0" y="0"/>
            <a:ext cx="5486399" cy="6858002"/>
          </a:xfrm>
          <a:prstGeom prst="rect">
            <a:avLst/>
          </a:prstGeom>
          <a:noFill/>
          <a:ln>
            <a:noFill/>
          </a:ln>
        </p:spPr>
      </p:pic>
      <p:sp>
        <p:nvSpPr>
          <p:cNvPr id="137" name="Google Shape;137;p20"/>
          <p:cNvSpPr/>
          <p:nvPr/>
        </p:nvSpPr>
        <p:spPr>
          <a:xfrm>
            <a:off x="231452" y="274483"/>
            <a:ext cx="1123301" cy="1334775"/>
          </a:xfrm>
          <a:prstGeom prst="rect">
            <a:avLst/>
          </a:prstGeom>
        </p:spPr>
        <p:txBody>
          <a:bodyPr>
            <a:prstTxWarp prst="textPlain">
              <a:avLst/>
            </a:prstTxWarp>
          </a:bodyPr>
          <a:lstStyle/>
          <a:p>
            <a:pPr lvl="0" algn="ctr"/>
            <a:r>
              <a:rPr lang="en-US" dirty="0">
                <a:ln w="38100" cap="flat" cmpd="sng">
                  <a:solidFill>
                    <a:schemeClr val="lt1"/>
                  </a:solidFill>
                  <a:prstDash val="solid"/>
                  <a:miter lim="8000"/>
                  <a:headEnd type="none" w="sm" len="sm"/>
                  <a:tailEnd type="none" w="sm" len="sm"/>
                </a:ln>
                <a:noFill/>
                <a:latin typeface="Arial Black"/>
              </a:rPr>
              <a:t>2</a:t>
            </a:r>
            <a:endParaRPr b="0" i="0" dirty="0">
              <a:ln w="38100" cap="flat" cmpd="sng">
                <a:solidFill>
                  <a:schemeClr val="lt1"/>
                </a:solidFill>
                <a:prstDash val="solid"/>
                <a:miter lim="8000"/>
                <a:headEnd type="none" w="sm" len="sm"/>
                <a:tailEnd type="none" w="sm" len="sm"/>
              </a:ln>
              <a:noFill/>
              <a:latin typeface="Arial Black"/>
            </a:endParaRPr>
          </a:p>
        </p:txBody>
      </p:sp>
      <p:sp>
        <p:nvSpPr>
          <p:cNvPr id="10" name="Text Placeholder 9">
            <a:extLst>
              <a:ext uri="{FF2B5EF4-FFF2-40B4-BE49-F238E27FC236}">
                <a16:creationId xmlns:a16="http://schemas.microsoft.com/office/drawing/2014/main" id="{82675CBE-7D08-49A6-AFC3-B5E345692B00}"/>
              </a:ext>
            </a:extLst>
          </p:cNvPr>
          <p:cNvSpPr>
            <a:spLocks noGrp="1"/>
          </p:cNvSpPr>
          <p:nvPr>
            <p:ph type="body" idx="1"/>
          </p:nvPr>
        </p:nvSpPr>
        <p:spPr>
          <a:xfrm>
            <a:off x="5944650" y="5114357"/>
            <a:ext cx="5866800" cy="1669723"/>
          </a:xfrm>
        </p:spPr>
        <p:txBody>
          <a:bodyPr/>
          <a:lstStyle/>
          <a:p>
            <a:r>
              <a:rPr lang="en-US" dirty="0"/>
              <a:t>Train score: 0.93</a:t>
            </a:r>
          </a:p>
          <a:p>
            <a:r>
              <a:rPr lang="en-US" dirty="0"/>
              <a:t>Test score 0.90</a:t>
            </a:r>
          </a:p>
          <a:p>
            <a:r>
              <a:rPr lang="en-US" dirty="0"/>
              <a:t>model </a:t>
            </a:r>
            <a:r>
              <a:rPr lang="en-US" dirty="0" err="1"/>
              <a:t>không</a:t>
            </a:r>
            <a:r>
              <a:rPr lang="en-US" dirty="0"/>
              <a:t> </a:t>
            </a:r>
            <a:r>
              <a:rPr lang="en-US" dirty="0" err="1"/>
              <a:t>bị</a:t>
            </a:r>
            <a:r>
              <a:rPr lang="en-US" dirty="0"/>
              <a:t> </a:t>
            </a:r>
            <a:r>
              <a:rPr lang="en-US" dirty="0" err="1"/>
              <a:t>underfiting</a:t>
            </a:r>
            <a:r>
              <a:rPr lang="en-US" dirty="0"/>
              <a:t> / </a:t>
            </a:r>
            <a:r>
              <a:rPr lang="en-US" dirty="0" err="1"/>
              <a:t>overfiting</a:t>
            </a:r>
            <a:endParaRPr lang="en-US" dirty="0"/>
          </a:p>
          <a:p>
            <a:r>
              <a:rPr lang="en-US" dirty="0" err="1"/>
              <a:t>Độ</a:t>
            </a:r>
            <a:r>
              <a:rPr lang="en-US" dirty="0"/>
              <a:t> </a:t>
            </a:r>
            <a:r>
              <a:rPr lang="en-US" dirty="0" err="1"/>
              <a:t>chính</a:t>
            </a:r>
            <a:r>
              <a:rPr lang="en-US" dirty="0"/>
              <a:t> </a:t>
            </a:r>
            <a:r>
              <a:rPr lang="en-US" dirty="0" err="1"/>
              <a:t>xác</a:t>
            </a:r>
            <a:r>
              <a:rPr lang="en-US" dirty="0"/>
              <a:t> </a:t>
            </a:r>
            <a:r>
              <a:rPr lang="en-US" dirty="0" err="1"/>
              <a:t>khá</a:t>
            </a:r>
            <a:r>
              <a:rPr lang="en-US" dirty="0"/>
              <a:t> </a:t>
            </a:r>
            <a:r>
              <a:rPr lang="en-US" dirty="0" err="1"/>
              <a:t>cao</a:t>
            </a:r>
            <a:endParaRPr lang="en-US" dirty="0"/>
          </a:p>
        </p:txBody>
      </p:sp>
      <p:sp>
        <p:nvSpPr>
          <p:cNvPr id="14" name="TextBox 13">
            <a:extLst>
              <a:ext uri="{FF2B5EF4-FFF2-40B4-BE49-F238E27FC236}">
                <a16:creationId xmlns:a16="http://schemas.microsoft.com/office/drawing/2014/main" id="{F262C6EF-3749-4A8C-9865-49EE8D674B4C}"/>
              </a:ext>
            </a:extLst>
          </p:cNvPr>
          <p:cNvSpPr txBox="1"/>
          <p:nvPr/>
        </p:nvSpPr>
        <p:spPr>
          <a:xfrm>
            <a:off x="5944650" y="273240"/>
            <a:ext cx="4239986" cy="2800767"/>
          </a:xfrm>
          <a:prstGeom prst="rect">
            <a:avLst/>
          </a:prstGeom>
          <a:noFill/>
        </p:spPr>
        <p:txBody>
          <a:bodyPr wrap="square" rtlCol="0">
            <a:spAutoFit/>
          </a:bodyPr>
          <a:lstStyle/>
          <a:p>
            <a:r>
              <a:rPr lang="en-US" sz="2400" b="1" dirty="0"/>
              <a:t>Features: </a:t>
            </a:r>
          </a:p>
          <a:p>
            <a:pPr marL="285750" indent="-285750">
              <a:buFont typeface="Arial" panose="020B0604020202020204" pitchFamily="34" charset="0"/>
              <a:buChar char="•"/>
            </a:pPr>
            <a:r>
              <a:rPr lang="en-US" sz="2400" dirty="0"/>
              <a:t>'</a:t>
            </a:r>
            <a:r>
              <a:rPr lang="en-US" sz="2400" dirty="0" err="1"/>
              <a:t>Comment_new</a:t>
            </a:r>
            <a:r>
              <a:rPr lang="en-US" sz="2400" dirty="0"/>
              <a:t>’: comment </a:t>
            </a:r>
            <a:r>
              <a:rPr lang="en-US" sz="2400" dirty="0" err="1"/>
              <a:t>đã</a:t>
            </a:r>
            <a:r>
              <a:rPr lang="en-US" sz="2400" dirty="0"/>
              <a:t> </a:t>
            </a:r>
            <a:r>
              <a:rPr lang="en-US" sz="2400" dirty="0" err="1"/>
              <a:t>được</a:t>
            </a:r>
            <a:r>
              <a:rPr lang="en-US" sz="2400" dirty="0"/>
              <a:t> </a:t>
            </a:r>
            <a:r>
              <a:rPr lang="en-US" sz="2400" dirty="0" err="1"/>
              <a:t>tiền</a:t>
            </a:r>
            <a:r>
              <a:rPr lang="en-US" sz="2400" dirty="0"/>
              <a:t> </a:t>
            </a:r>
            <a:r>
              <a:rPr lang="en-US" sz="2400" dirty="0" err="1"/>
              <a:t>xử</a:t>
            </a:r>
            <a:r>
              <a:rPr lang="en-US" sz="2400" dirty="0"/>
              <a:t> </a:t>
            </a:r>
            <a:r>
              <a:rPr lang="en-US" sz="2400" dirty="0" err="1"/>
              <a:t>lý</a:t>
            </a:r>
            <a:r>
              <a:rPr lang="en-US" sz="2400" dirty="0"/>
              <a:t> </a:t>
            </a:r>
          </a:p>
          <a:p>
            <a:pPr marL="285750" indent="-285750">
              <a:buFont typeface="Arial" panose="020B0604020202020204" pitchFamily="34" charset="0"/>
              <a:buChar char="•"/>
            </a:pPr>
            <a:r>
              <a:rPr lang="en-US" sz="2400" dirty="0"/>
              <a:t>'words’: </a:t>
            </a:r>
            <a:r>
              <a:rPr lang="en-US" sz="2400" dirty="0" err="1"/>
              <a:t>số</a:t>
            </a:r>
            <a:r>
              <a:rPr lang="en-US" sz="2400" dirty="0"/>
              <a:t> </a:t>
            </a:r>
            <a:r>
              <a:rPr lang="en-US" sz="2400" dirty="0" err="1"/>
              <a:t>từ</a:t>
            </a:r>
            <a:r>
              <a:rPr lang="en-US" sz="2400" dirty="0"/>
              <a:t> comment</a:t>
            </a:r>
          </a:p>
          <a:p>
            <a:pPr marL="285750" indent="-285750">
              <a:buFont typeface="Arial" panose="020B0604020202020204" pitchFamily="34" charset="0"/>
              <a:buChar char="•"/>
            </a:pPr>
            <a:r>
              <a:rPr lang="en-US" sz="2400" dirty="0"/>
              <a:t>'length’: </a:t>
            </a:r>
            <a:r>
              <a:rPr lang="en-US" sz="2400" dirty="0" err="1"/>
              <a:t>số</a:t>
            </a:r>
            <a:r>
              <a:rPr lang="en-US" sz="2400" dirty="0"/>
              <a:t> </a:t>
            </a:r>
            <a:r>
              <a:rPr lang="en-US" sz="2400" dirty="0" err="1"/>
              <a:t>ký</a:t>
            </a:r>
            <a:r>
              <a:rPr lang="en-US" sz="2400" dirty="0"/>
              <a:t> </a:t>
            </a:r>
            <a:r>
              <a:rPr lang="en-US" sz="2400" dirty="0" err="1"/>
              <a:t>tự</a:t>
            </a:r>
            <a:r>
              <a:rPr lang="en-US" sz="2400" dirty="0"/>
              <a:t> comment</a:t>
            </a:r>
          </a:p>
          <a:p>
            <a:r>
              <a:rPr lang="en-US" sz="2400" dirty="0"/>
              <a:t>Label: </a:t>
            </a:r>
            <a:r>
              <a:rPr lang="en-US" sz="3200" b="0" dirty="0" err="1">
                <a:solidFill>
                  <a:srgbClr val="CE9178"/>
                </a:solidFill>
                <a:effectLst/>
                <a:latin typeface="Consolas" panose="020B0609020204030204" pitchFamily="49" charset="0"/>
              </a:rPr>
              <a:t>Rating_label</a:t>
            </a:r>
            <a:endParaRPr lang="en-US" sz="3200" b="0" dirty="0">
              <a:solidFill>
                <a:srgbClr val="D4D4D4"/>
              </a:solidFill>
              <a:effectLst/>
              <a:latin typeface="Consolas" panose="020B0609020204030204" pitchFamily="49" charset="0"/>
            </a:endParaRPr>
          </a:p>
          <a:p>
            <a:endParaRPr lang="en-US" sz="2400" dirty="0"/>
          </a:p>
        </p:txBody>
      </p:sp>
      <p:pic>
        <p:nvPicPr>
          <p:cNvPr id="5" name="Picture 4">
            <a:extLst>
              <a:ext uri="{FF2B5EF4-FFF2-40B4-BE49-F238E27FC236}">
                <a16:creationId xmlns:a16="http://schemas.microsoft.com/office/drawing/2014/main" id="{41AD1BEA-0203-7ABE-7112-5A6780206008}"/>
              </a:ext>
            </a:extLst>
          </p:cNvPr>
          <p:cNvPicPr>
            <a:picLocks noChangeAspect="1"/>
          </p:cNvPicPr>
          <p:nvPr/>
        </p:nvPicPr>
        <p:blipFill>
          <a:blip r:embed="rId4"/>
          <a:stretch>
            <a:fillRect/>
          </a:stretch>
        </p:blipFill>
        <p:spPr>
          <a:xfrm>
            <a:off x="1477930" y="51207"/>
            <a:ext cx="3799285" cy="2152447"/>
          </a:xfrm>
          <a:prstGeom prst="rect">
            <a:avLst/>
          </a:prstGeom>
        </p:spPr>
      </p:pic>
      <p:pic>
        <p:nvPicPr>
          <p:cNvPr id="7" name="Picture 6">
            <a:extLst>
              <a:ext uri="{FF2B5EF4-FFF2-40B4-BE49-F238E27FC236}">
                <a16:creationId xmlns:a16="http://schemas.microsoft.com/office/drawing/2014/main" id="{C3D77286-AC5E-29B1-19BC-ED271ED7FA11}"/>
              </a:ext>
            </a:extLst>
          </p:cNvPr>
          <p:cNvPicPr>
            <a:picLocks noChangeAspect="1"/>
          </p:cNvPicPr>
          <p:nvPr/>
        </p:nvPicPr>
        <p:blipFill>
          <a:blip r:embed="rId5"/>
          <a:stretch>
            <a:fillRect/>
          </a:stretch>
        </p:blipFill>
        <p:spPr>
          <a:xfrm>
            <a:off x="1610083" y="2309065"/>
            <a:ext cx="3667132" cy="1468232"/>
          </a:xfrm>
          <a:prstGeom prst="rect">
            <a:avLst/>
          </a:prstGeom>
        </p:spPr>
      </p:pic>
      <p:pic>
        <p:nvPicPr>
          <p:cNvPr id="11" name="Picture 10">
            <a:extLst>
              <a:ext uri="{FF2B5EF4-FFF2-40B4-BE49-F238E27FC236}">
                <a16:creationId xmlns:a16="http://schemas.microsoft.com/office/drawing/2014/main" id="{2C6ED284-8EA8-536F-3ED9-AB34548DDA58}"/>
              </a:ext>
            </a:extLst>
          </p:cNvPr>
          <p:cNvPicPr>
            <a:picLocks noChangeAspect="1"/>
          </p:cNvPicPr>
          <p:nvPr/>
        </p:nvPicPr>
        <p:blipFill>
          <a:blip r:embed="rId6"/>
          <a:stretch>
            <a:fillRect/>
          </a:stretch>
        </p:blipFill>
        <p:spPr>
          <a:xfrm>
            <a:off x="1610083" y="3882708"/>
            <a:ext cx="3667132" cy="2859120"/>
          </a:xfrm>
          <a:prstGeom prst="rect">
            <a:avLst/>
          </a:prstGeom>
        </p:spPr>
      </p:pic>
    </p:spTree>
    <p:extLst>
      <p:ext uri="{BB962C8B-B14F-4D97-AF65-F5344CB8AC3E}">
        <p14:creationId xmlns:p14="http://schemas.microsoft.com/office/powerpoint/2010/main" val="13851913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486397" y="2203654"/>
            <a:ext cx="6074232" cy="3142996"/>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br>
              <a:rPr lang="en-US" dirty="0"/>
            </a:br>
            <a:r>
              <a:rPr lang="en-US" dirty="0">
                <a:solidFill>
                  <a:schemeClr val="lt1"/>
                </a:solidFill>
                <a:highlight>
                  <a:schemeClr val="accent2"/>
                </a:highlight>
              </a:rPr>
              <a:t>KNN</a:t>
            </a:r>
            <a:br>
              <a:rPr lang="en-US" dirty="0">
                <a:solidFill>
                  <a:schemeClr val="lt1"/>
                </a:solidFill>
                <a:highlight>
                  <a:schemeClr val="accent2"/>
                </a:highlight>
              </a:rPr>
            </a:br>
            <a:r>
              <a:rPr lang="en-US" dirty="0">
                <a:solidFill>
                  <a:schemeClr val="lt1"/>
                </a:solidFill>
                <a:highlight>
                  <a:schemeClr val="accent2"/>
                </a:highlight>
              </a:rPr>
              <a:t>Classifier</a:t>
            </a:r>
            <a:br>
              <a:rPr lang="en-US" dirty="0">
                <a:solidFill>
                  <a:schemeClr val="lt1"/>
                </a:solidFill>
                <a:highlight>
                  <a:schemeClr val="accent2"/>
                </a:highlight>
              </a:rPr>
            </a:br>
            <a:r>
              <a:rPr lang="en-PH" sz="2400" b="1" i="0" dirty="0" err="1">
                <a:solidFill>
                  <a:srgbClr val="000000"/>
                </a:solidFill>
                <a:effectLst/>
                <a:highlight>
                  <a:srgbClr val="FFFFFF"/>
                </a:highlight>
                <a:latin typeface="Helvetica Neue"/>
              </a:rPr>
              <a:t>Upsampling</a:t>
            </a:r>
            <a:endParaRPr lang="en-US" sz="2400" dirty="0">
              <a:solidFill>
                <a:schemeClr val="lt1"/>
              </a:solidFill>
              <a:highlight>
                <a:schemeClr val="accent2"/>
              </a:highlight>
            </a:endParaRPr>
          </a:p>
        </p:txBody>
      </p:sp>
      <p:sp>
        <p:nvSpPr>
          <p:cNvPr id="135" name="Google Shape;135;p20"/>
          <p:cNvSpPr/>
          <p:nvPr/>
        </p:nvSpPr>
        <p:spPr>
          <a:xfrm>
            <a:off x="2578100" y="1465951"/>
            <a:ext cx="1123301" cy="1208677"/>
          </a:xfrm>
          <a:prstGeom prst="rect">
            <a:avLst/>
          </a:prstGeom>
        </p:spPr>
        <p:txBody>
          <a:bodyPr>
            <a:prstTxWarp prst="textPlain">
              <a:avLst/>
            </a:prstTxWarp>
          </a:bodyPr>
          <a:lstStyle/>
          <a:p>
            <a:pPr lvl="0" algn="ctr"/>
            <a:r>
              <a:rPr b="1" i="0">
                <a:ln>
                  <a:noFill/>
                </a:ln>
                <a:solidFill>
                  <a:schemeClr val="dk1"/>
                </a:solidFill>
                <a:latin typeface="Barlow Condensed"/>
              </a:rPr>
              <a:t>01</a:t>
            </a:r>
          </a:p>
        </p:txBody>
      </p:sp>
      <p:pic>
        <p:nvPicPr>
          <p:cNvPr id="136" name="Google Shape;136;p20"/>
          <p:cNvPicPr preferRelativeResize="0"/>
          <p:nvPr/>
        </p:nvPicPr>
        <p:blipFill rotWithShape="1">
          <a:blip r:embed="rId3"/>
          <a:srcRect l="25000" r="25000"/>
          <a:stretch/>
        </p:blipFill>
        <p:spPr>
          <a:xfrm>
            <a:off x="0" y="0"/>
            <a:ext cx="5486399" cy="6858002"/>
          </a:xfrm>
          <a:prstGeom prst="rect">
            <a:avLst/>
          </a:prstGeom>
          <a:noFill/>
          <a:ln>
            <a:noFill/>
          </a:ln>
        </p:spPr>
      </p:pic>
      <p:sp>
        <p:nvSpPr>
          <p:cNvPr id="137" name="Google Shape;137;p20"/>
          <p:cNvSpPr/>
          <p:nvPr/>
        </p:nvSpPr>
        <p:spPr>
          <a:xfrm>
            <a:off x="231452" y="274483"/>
            <a:ext cx="1123301" cy="1334775"/>
          </a:xfrm>
          <a:prstGeom prst="rect">
            <a:avLst/>
          </a:prstGeom>
        </p:spPr>
        <p:txBody>
          <a:bodyPr>
            <a:prstTxWarp prst="textPlain">
              <a:avLst/>
            </a:prstTxWarp>
          </a:bodyPr>
          <a:lstStyle/>
          <a:p>
            <a:pPr lvl="0" algn="ctr"/>
            <a:r>
              <a:rPr lang="en-US" dirty="0">
                <a:ln w="38100" cap="flat" cmpd="sng">
                  <a:solidFill>
                    <a:schemeClr val="lt1"/>
                  </a:solidFill>
                  <a:prstDash val="solid"/>
                  <a:miter lim="8000"/>
                  <a:headEnd type="none" w="sm" len="sm"/>
                  <a:tailEnd type="none" w="sm" len="sm"/>
                </a:ln>
                <a:noFill/>
                <a:latin typeface="Arial Black"/>
              </a:rPr>
              <a:t>3</a:t>
            </a:r>
            <a:endParaRPr b="0" i="0" dirty="0">
              <a:ln w="38100" cap="flat" cmpd="sng">
                <a:solidFill>
                  <a:schemeClr val="lt1"/>
                </a:solidFill>
                <a:prstDash val="solid"/>
                <a:miter lim="8000"/>
                <a:headEnd type="none" w="sm" len="sm"/>
                <a:tailEnd type="none" w="sm" len="sm"/>
              </a:ln>
              <a:noFill/>
              <a:latin typeface="Arial Black"/>
            </a:endParaRPr>
          </a:p>
        </p:txBody>
      </p:sp>
      <p:sp>
        <p:nvSpPr>
          <p:cNvPr id="10" name="Text Placeholder 9">
            <a:extLst>
              <a:ext uri="{FF2B5EF4-FFF2-40B4-BE49-F238E27FC236}">
                <a16:creationId xmlns:a16="http://schemas.microsoft.com/office/drawing/2014/main" id="{82675CBE-7D08-49A6-AFC3-B5E345692B00}"/>
              </a:ext>
            </a:extLst>
          </p:cNvPr>
          <p:cNvSpPr>
            <a:spLocks noGrp="1"/>
          </p:cNvSpPr>
          <p:nvPr>
            <p:ph type="body" idx="1"/>
          </p:nvPr>
        </p:nvSpPr>
        <p:spPr>
          <a:xfrm>
            <a:off x="5944650" y="5114357"/>
            <a:ext cx="5866800" cy="1669723"/>
          </a:xfrm>
        </p:spPr>
        <p:txBody>
          <a:bodyPr/>
          <a:lstStyle/>
          <a:p>
            <a:r>
              <a:rPr lang="en-US" dirty="0"/>
              <a:t>Train score: 0.91</a:t>
            </a:r>
          </a:p>
          <a:p>
            <a:r>
              <a:rPr lang="en-US" dirty="0"/>
              <a:t>Test score 0.90</a:t>
            </a:r>
          </a:p>
          <a:p>
            <a:r>
              <a:rPr lang="en-US" dirty="0"/>
              <a:t>model </a:t>
            </a:r>
            <a:r>
              <a:rPr lang="en-US" dirty="0" err="1"/>
              <a:t>không</a:t>
            </a:r>
            <a:r>
              <a:rPr lang="en-US" dirty="0"/>
              <a:t> </a:t>
            </a:r>
            <a:r>
              <a:rPr lang="en-US" dirty="0" err="1"/>
              <a:t>bị</a:t>
            </a:r>
            <a:r>
              <a:rPr lang="en-US" dirty="0"/>
              <a:t> </a:t>
            </a:r>
            <a:r>
              <a:rPr lang="en-US" dirty="0" err="1"/>
              <a:t>underfiting</a:t>
            </a:r>
            <a:r>
              <a:rPr lang="en-US" dirty="0"/>
              <a:t> / </a:t>
            </a:r>
            <a:r>
              <a:rPr lang="en-US" dirty="0" err="1"/>
              <a:t>overfiting</a:t>
            </a:r>
            <a:endParaRPr lang="en-US" dirty="0"/>
          </a:p>
          <a:p>
            <a:r>
              <a:rPr lang="en-US" dirty="0" err="1"/>
              <a:t>Độ</a:t>
            </a:r>
            <a:r>
              <a:rPr lang="en-US" dirty="0"/>
              <a:t> </a:t>
            </a:r>
            <a:r>
              <a:rPr lang="en-US" dirty="0" err="1"/>
              <a:t>chính</a:t>
            </a:r>
            <a:r>
              <a:rPr lang="en-US" dirty="0"/>
              <a:t> </a:t>
            </a:r>
            <a:r>
              <a:rPr lang="en-US" dirty="0" err="1"/>
              <a:t>xác</a:t>
            </a:r>
            <a:r>
              <a:rPr lang="en-US" dirty="0"/>
              <a:t> </a:t>
            </a:r>
            <a:r>
              <a:rPr lang="en-US" dirty="0" err="1"/>
              <a:t>khá</a:t>
            </a:r>
            <a:r>
              <a:rPr lang="en-US" dirty="0"/>
              <a:t> </a:t>
            </a:r>
            <a:r>
              <a:rPr lang="en-US" dirty="0" err="1"/>
              <a:t>cao</a:t>
            </a:r>
            <a:endParaRPr lang="en-US" dirty="0"/>
          </a:p>
        </p:txBody>
      </p:sp>
      <p:sp>
        <p:nvSpPr>
          <p:cNvPr id="14" name="TextBox 13">
            <a:extLst>
              <a:ext uri="{FF2B5EF4-FFF2-40B4-BE49-F238E27FC236}">
                <a16:creationId xmlns:a16="http://schemas.microsoft.com/office/drawing/2014/main" id="{F262C6EF-3749-4A8C-9865-49EE8D674B4C}"/>
              </a:ext>
            </a:extLst>
          </p:cNvPr>
          <p:cNvSpPr txBox="1"/>
          <p:nvPr/>
        </p:nvSpPr>
        <p:spPr>
          <a:xfrm>
            <a:off x="5944650" y="273240"/>
            <a:ext cx="4239986" cy="2800767"/>
          </a:xfrm>
          <a:prstGeom prst="rect">
            <a:avLst/>
          </a:prstGeom>
          <a:noFill/>
        </p:spPr>
        <p:txBody>
          <a:bodyPr wrap="square" rtlCol="0">
            <a:spAutoFit/>
          </a:bodyPr>
          <a:lstStyle/>
          <a:p>
            <a:r>
              <a:rPr lang="en-US" sz="2400" b="1" dirty="0"/>
              <a:t>Features: </a:t>
            </a:r>
          </a:p>
          <a:p>
            <a:pPr marL="285750" indent="-285750">
              <a:buFont typeface="Arial" panose="020B0604020202020204" pitchFamily="34" charset="0"/>
              <a:buChar char="•"/>
            </a:pPr>
            <a:r>
              <a:rPr lang="en-US" sz="2400" dirty="0"/>
              <a:t>'</a:t>
            </a:r>
            <a:r>
              <a:rPr lang="en-US" sz="2400" dirty="0" err="1"/>
              <a:t>Comment_new</a:t>
            </a:r>
            <a:r>
              <a:rPr lang="en-US" sz="2400" dirty="0"/>
              <a:t>’: comment </a:t>
            </a:r>
            <a:r>
              <a:rPr lang="en-US" sz="2400" dirty="0" err="1"/>
              <a:t>đã</a:t>
            </a:r>
            <a:r>
              <a:rPr lang="en-US" sz="2400" dirty="0"/>
              <a:t> </a:t>
            </a:r>
            <a:r>
              <a:rPr lang="en-US" sz="2400" dirty="0" err="1"/>
              <a:t>được</a:t>
            </a:r>
            <a:r>
              <a:rPr lang="en-US" sz="2400" dirty="0"/>
              <a:t> </a:t>
            </a:r>
            <a:r>
              <a:rPr lang="en-US" sz="2400" dirty="0" err="1"/>
              <a:t>tiền</a:t>
            </a:r>
            <a:r>
              <a:rPr lang="en-US" sz="2400" dirty="0"/>
              <a:t> </a:t>
            </a:r>
            <a:r>
              <a:rPr lang="en-US" sz="2400" dirty="0" err="1"/>
              <a:t>xử</a:t>
            </a:r>
            <a:r>
              <a:rPr lang="en-US" sz="2400" dirty="0"/>
              <a:t> </a:t>
            </a:r>
            <a:r>
              <a:rPr lang="en-US" sz="2400" dirty="0" err="1"/>
              <a:t>lý</a:t>
            </a:r>
            <a:r>
              <a:rPr lang="en-US" sz="2400" dirty="0"/>
              <a:t> </a:t>
            </a:r>
          </a:p>
          <a:p>
            <a:pPr marL="285750" indent="-285750">
              <a:buFont typeface="Arial" panose="020B0604020202020204" pitchFamily="34" charset="0"/>
              <a:buChar char="•"/>
            </a:pPr>
            <a:r>
              <a:rPr lang="en-US" sz="2400" dirty="0"/>
              <a:t>'words’: </a:t>
            </a:r>
            <a:r>
              <a:rPr lang="en-US" sz="2400" dirty="0" err="1"/>
              <a:t>số</a:t>
            </a:r>
            <a:r>
              <a:rPr lang="en-US" sz="2400" dirty="0"/>
              <a:t> </a:t>
            </a:r>
            <a:r>
              <a:rPr lang="en-US" sz="2400" dirty="0" err="1"/>
              <a:t>từ</a:t>
            </a:r>
            <a:r>
              <a:rPr lang="en-US" sz="2400" dirty="0"/>
              <a:t> comment</a:t>
            </a:r>
          </a:p>
          <a:p>
            <a:pPr marL="285750" indent="-285750">
              <a:buFont typeface="Arial" panose="020B0604020202020204" pitchFamily="34" charset="0"/>
              <a:buChar char="•"/>
            </a:pPr>
            <a:r>
              <a:rPr lang="en-US" sz="2400" dirty="0"/>
              <a:t>'length’: </a:t>
            </a:r>
            <a:r>
              <a:rPr lang="en-US" sz="2400" dirty="0" err="1"/>
              <a:t>số</a:t>
            </a:r>
            <a:r>
              <a:rPr lang="en-US" sz="2400" dirty="0"/>
              <a:t> </a:t>
            </a:r>
            <a:r>
              <a:rPr lang="en-US" sz="2400" dirty="0" err="1"/>
              <a:t>ký</a:t>
            </a:r>
            <a:r>
              <a:rPr lang="en-US" sz="2400" dirty="0"/>
              <a:t> </a:t>
            </a:r>
            <a:r>
              <a:rPr lang="en-US" sz="2400" dirty="0" err="1"/>
              <a:t>tự</a:t>
            </a:r>
            <a:r>
              <a:rPr lang="en-US" sz="2400" dirty="0"/>
              <a:t> comment</a:t>
            </a:r>
          </a:p>
          <a:p>
            <a:r>
              <a:rPr lang="en-US" sz="2400" dirty="0"/>
              <a:t>Label: </a:t>
            </a:r>
            <a:r>
              <a:rPr lang="en-US" sz="3200" b="0" dirty="0" err="1">
                <a:solidFill>
                  <a:srgbClr val="CE9178"/>
                </a:solidFill>
                <a:effectLst/>
                <a:latin typeface="Consolas" panose="020B0609020204030204" pitchFamily="49" charset="0"/>
              </a:rPr>
              <a:t>Rating_label</a:t>
            </a:r>
            <a:endParaRPr lang="en-US" sz="3200" b="0" dirty="0">
              <a:solidFill>
                <a:srgbClr val="D4D4D4"/>
              </a:solidFill>
              <a:effectLst/>
              <a:latin typeface="Consolas" panose="020B0609020204030204" pitchFamily="49" charset="0"/>
            </a:endParaRPr>
          </a:p>
          <a:p>
            <a:endParaRPr lang="en-US" sz="2400" dirty="0"/>
          </a:p>
        </p:txBody>
      </p:sp>
      <p:pic>
        <p:nvPicPr>
          <p:cNvPr id="5" name="Picture 4">
            <a:extLst>
              <a:ext uri="{FF2B5EF4-FFF2-40B4-BE49-F238E27FC236}">
                <a16:creationId xmlns:a16="http://schemas.microsoft.com/office/drawing/2014/main" id="{7E4840CD-6D98-3626-1873-4BD24A06482E}"/>
              </a:ext>
            </a:extLst>
          </p:cNvPr>
          <p:cNvPicPr>
            <a:picLocks noChangeAspect="1"/>
          </p:cNvPicPr>
          <p:nvPr/>
        </p:nvPicPr>
        <p:blipFill>
          <a:blip r:embed="rId4"/>
          <a:stretch>
            <a:fillRect/>
          </a:stretch>
        </p:blipFill>
        <p:spPr>
          <a:xfrm>
            <a:off x="2007364" y="86063"/>
            <a:ext cx="3310680" cy="1925405"/>
          </a:xfrm>
          <a:prstGeom prst="rect">
            <a:avLst/>
          </a:prstGeom>
        </p:spPr>
      </p:pic>
      <p:pic>
        <p:nvPicPr>
          <p:cNvPr id="7" name="Picture 6">
            <a:extLst>
              <a:ext uri="{FF2B5EF4-FFF2-40B4-BE49-F238E27FC236}">
                <a16:creationId xmlns:a16="http://schemas.microsoft.com/office/drawing/2014/main" id="{C55ABA97-7662-7510-E94D-49AB985C8EA9}"/>
              </a:ext>
            </a:extLst>
          </p:cNvPr>
          <p:cNvPicPr>
            <a:picLocks noChangeAspect="1"/>
          </p:cNvPicPr>
          <p:nvPr/>
        </p:nvPicPr>
        <p:blipFill>
          <a:blip r:embed="rId5"/>
          <a:stretch>
            <a:fillRect/>
          </a:stretch>
        </p:blipFill>
        <p:spPr>
          <a:xfrm>
            <a:off x="1355301" y="2097531"/>
            <a:ext cx="3962743" cy="1562235"/>
          </a:xfrm>
          <a:prstGeom prst="rect">
            <a:avLst/>
          </a:prstGeom>
        </p:spPr>
      </p:pic>
      <p:pic>
        <p:nvPicPr>
          <p:cNvPr id="11" name="Picture 10">
            <a:extLst>
              <a:ext uri="{FF2B5EF4-FFF2-40B4-BE49-F238E27FC236}">
                <a16:creationId xmlns:a16="http://schemas.microsoft.com/office/drawing/2014/main" id="{45EEE947-BF90-FE69-C304-B4C03DB1D919}"/>
              </a:ext>
            </a:extLst>
          </p:cNvPr>
          <p:cNvPicPr>
            <a:picLocks noChangeAspect="1"/>
          </p:cNvPicPr>
          <p:nvPr/>
        </p:nvPicPr>
        <p:blipFill>
          <a:blip r:embed="rId6"/>
          <a:stretch>
            <a:fillRect/>
          </a:stretch>
        </p:blipFill>
        <p:spPr>
          <a:xfrm>
            <a:off x="1402807" y="3756080"/>
            <a:ext cx="3915237" cy="3099563"/>
          </a:xfrm>
          <a:prstGeom prst="rect">
            <a:avLst/>
          </a:prstGeom>
        </p:spPr>
      </p:pic>
    </p:spTree>
    <p:extLst>
      <p:ext uri="{BB962C8B-B14F-4D97-AF65-F5344CB8AC3E}">
        <p14:creationId xmlns:p14="http://schemas.microsoft.com/office/powerpoint/2010/main" val="45914745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5486398" y="2674628"/>
            <a:ext cx="6074232" cy="3142996"/>
          </a:xfrm>
          <a:prstGeom prst="rect">
            <a:avLst/>
          </a:prstGeom>
        </p:spPr>
        <p:txBody>
          <a:bodyPr spcFirstLastPara="1" wrap="square" lIns="121900" tIns="121900" rIns="121900" bIns="121900" anchor="ctr" anchorCtr="0">
            <a:noAutofit/>
          </a:bodyPr>
          <a:lstStyle/>
          <a:p>
            <a:pPr marL="0" lvl="0" indent="0" rtl="0">
              <a:spcBef>
                <a:spcPts val="0"/>
              </a:spcBef>
              <a:spcAft>
                <a:spcPts val="0"/>
              </a:spcAft>
              <a:buNone/>
            </a:pPr>
            <a:br>
              <a:rPr lang="en-US" dirty="0"/>
            </a:br>
            <a:r>
              <a:rPr lang="en-US" dirty="0">
                <a:solidFill>
                  <a:schemeClr val="lt1"/>
                </a:solidFill>
                <a:highlight>
                  <a:schemeClr val="accent2"/>
                </a:highlight>
              </a:rPr>
              <a:t>Decision Tree</a:t>
            </a:r>
            <a:br>
              <a:rPr lang="en-US" dirty="0">
                <a:solidFill>
                  <a:schemeClr val="lt1"/>
                </a:solidFill>
                <a:highlight>
                  <a:schemeClr val="accent2"/>
                </a:highlight>
              </a:rPr>
            </a:br>
            <a:r>
              <a:rPr lang="en-PH" sz="2400" b="1" i="0" dirty="0" err="1">
                <a:solidFill>
                  <a:srgbClr val="000000"/>
                </a:solidFill>
                <a:effectLst/>
                <a:highlight>
                  <a:srgbClr val="FFFFFF"/>
                </a:highlight>
                <a:latin typeface="Helvetica Neue"/>
              </a:rPr>
              <a:t>Upsampling</a:t>
            </a:r>
            <a:br>
              <a:rPr lang="en-US" dirty="0">
                <a:solidFill>
                  <a:schemeClr val="lt1"/>
                </a:solidFill>
                <a:highlight>
                  <a:schemeClr val="accent2"/>
                </a:highlight>
              </a:rPr>
            </a:br>
            <a:endParaRPr lang="en-US" dirty="0">
              <a:solidFill>
                <a:schemeClr val="lt1"/>
              </a:solidFill>
              <a:highlight>
                <a:schemeClr val="accent2"/>
              </a:highlight>
            </a:endParaRPr>
          </a:p>
        </p:txBody>
      </p:sp>
      <p:sp>
        <p:nvSpPr>
          <p:cNvPr id="135" name="Google Shape;135;p20"/>
          <p:cNvSpPr/>
          <p:nvPr/>
        </p:nvSpPr>
        <p:spPr>
          <a:xfrm>
            <a:off x="2578100" y="1465951"/>
            <a:ext cx="1123301" cy="1208677"/>
          </a:xfrm>
          <a:prstGeom prst="rect">
            <a:avLst/>
          </a:prstGeom>
        </p:spPr>
        <p:txBody>
          <a:bodyPr>
            <a:prstTxWarp prst="textPlain">
              <a:avLst/>
            </a:prstTxWarp>
          </a:bodyPr>
          <a:lstStyle/>
          <a:p>
            <a:pPr lvl="0" algn="ctr"/>
            <a:r>
              <a:rPr b="1" i="0">
                <a:ln>
                  <a:noFill/>
                </a:ln>
                <a:solidFill>
                  <a:schemeClr val="dk1"/>
                </a:solidFill>
                <a:latin typeface="Barlow Condensed"/>
              </a:rPr>
              <a:t>01</a:t>
            </a:r>
          </a:p>
        </p:txBody>
      </p:sp>
      <p:pic>
        <p:nvPicPr>
          <p:cNvPr id="136" name="Google Shape;136;p20"/>
          <p:cNvPicPr preferRelativeResize="0"/>
          <p:nvPr/>
        </p:nvPicPr>
        <p:blipFill rotWithShape="1">
          <a:blip r:embed="rId3"/>
          <a:srcRect l="25000" r="25000"/>
          <a:stretch/>
        </p:blipFill>
        <p:spPr>
          <a:xfrm>
            <a:off x="0" y="0"/>
            <a:ext cx="5486399" cy="6858002"/>
          </a:xfrm>
          <a:prstGeom prst="rect">
            <a:avLst/>
          </a:prstGeom>
          <a:noFill/>
          <a:ln>
            <a:noFill/>
          </a:ln>
        </p:spPr>
      </p:pic>
      <p:sp>
        <p:nvSpPr>
          <p:cNvPr id="137" name="Google Shape;137;p20"/>
          <p:cNvSpPr/>
          <p:nvPr/>
        </p:nvSpPr>
        <p:spPr>
          <a:xfrm>
            <a:off x="231452" y="274483"/>
            <a:ext cx="1123301" cy="1334775"/>
          </a:xfrm>
          <a:prstGeom prst="rect">
            <a:avLst/>
          </a:prstGeom>
        </p:spPr>
        <p:txBody>
          <a:bodyPr>
            <a:prstTxWarp prst="textPlain">
              <a:avLst/>
            </a:prstTxWarp>
          </a:bodyPr>
          <a:lstStyle/>
          <a:p>
            <a:pPr lvl="0" algn="ctr"/>
            <a:r>
              <a:rPr lang="en-US" b="0" i="0" dirty="0">
                <a:ln w="38100" cap="flat" cmpd="sng">
                  <a:solidFill>
                    <a:schemeClr val="lt1"/>
                  </a:solidFill>
                  <a:prstDash val="solid"/>
                  <a:miter lim="8000"/>
                  <a:headEnd type="none" w="sm" len="sm"/>
                  <a:tailEnd type="none" w="sm" len="sm"/>
                </a:ln>
                <a:noFill/>
                <a:latin typeface="Arial Black"/>
              </a:rPr>
              <a:t>4</a:t>
            </a:r>
            <a:endParaRPr b="0" i="0" dirty="0">
              <a:ln w="38100" cap="flat" cmpd="sng">
                <a:solidFill>
                  <a:schemeClr val="lt1"/>
                </a:solidFill>
                <a:prstDash val="solid"/>
                <a:miter lim="8000"/>
                <a:headEnd type="none" w="sm" len="sm"/>
                <a:tailEnd type="none" w="sm" len="sm"/>
              </a:ln>
              <a:noFill/>
              <a:latin typeface="Arial Black"/>
            </a:endParaRPr>
          </a:p>
        </p:txBody>
      </p:sp>
      <p:sp>
        <p:nvSpPr>
          <p:cNvPr id="10" name="Text Placeholder 9">
            <a:extLst>
              <a:ext uri="{FF2B5EF4-FFF2-40B4-BE49-F238E27FC236}">
                <a16:creationId xmlns:a16="http://schemas.microsoft.com/office/drawing/2014/main" id="{82675CBE-7D08-49A6-AFC3-B5E345692B00}"/>
              </a:ext>
            </a:extLst>
          </p:cNvPr>
          <p:cNvSpPr>
            <a:spLocks noGrp="1"/>
          </p:cNvSpPr>
          <p:nvPr>
            <p:ph type="body" idx="1"/>
          </p:nvPr>
        </p:nvSpPr>
        <p:spPr>
          <a:xfrm>
            <a:off x="5944650" y="5114357"/>
            <a:ext cx="5866800" cy="1669723"/>
          </a:xfrm>
        </p:spPr>
        <p:txBody>
          <a:bodyPr/>
          <a:lstStyle/>
          <a:p>
            <a:r>
              <a:rPr lang="en-US" dirty="0"/>
              <a:t>Train score: 0.91</a:t>
            </a:r>
          </a:p>
          <a:p>
            <a:r>
              <a:rPr lang="en-US" dirty="0"/>
              <a:t>Test score 0.90</a:t>
            </a:r>
          </a:p>
          <a:p>
            <a:r>
              <a:rPr lang="en-US" dirty="0"/>
              <a:t>model </a:t>
            </a:r>
            <a:r>
              <a:rPr lang="en-US" dirty="0" err="1"/>
              <a:t>không</a:t>
            </a:r>
            <a:r>
              <a:rPr lang="en-US" dirty="0"/>
              <a:t> </a:t>
            </a:r>
            <a:r>
              <a:rPr lang="en-US" dirty="0" err="1"/>
              <a:t>bị</a:t>
            </a:r>
            <a:r>
              <a:rPr lang="en-US" dirty="0"/>
              <a:t> </a:t>
            </a:r>
            <a:r>
              <a:rPr lang="en-US" dirty="0" err="1"/>
              <a:t>underfiting</a:t>
            </a:r>
            <a:r>
              <a:rPr lang="en-US" dirty="0"/>
              <a:t> / </a:t>
            </a:r>
            <a:r>
              <a:rPr lang="en-US" dirty="0" err="1"/>
              <a:t>overfiting</a:t>
            </a:r>
            <a:endParaRPr lang="en-US" dirty="0"/>
          </a:p>
          <a:p>
            <a:r>
              <a:rPr lang="en-US" dirty="0" err="1"/>
              <a:t>Độ</a:t>
            </a:r>
            <a:r>
              <a:rPr lang="en-US" dirty="0"/>
              <a:t> </a:t>
            </a:r>
            <a:r>
              <a:rPr lang="en-US" dirty="0" err="1"/>
              <a:t>chính</a:t>
            </a:r>
            <a:r>
              <a:rPr lang="en-US" dirty="0"/>
              <a:t> </a:t>
            </a:r>
            <a:r>
              <a:rPr lang="en-US" dirty="0" err="1"/>
              <a:t>xác</a:t>
            </a:r>
            <a:r>
              <a:rPr lang="en-US" dirty="0"/>
              <a:t> </a:t>
            </a:r>
            <a:r>
              <a:rPr lang="en-US" dirty="0" err="1"/>
              <a:t>khá</a:t>
            </a:r>
            <a:r>
              <a:rPr lang="en-US" dirty="0"/>
              <a:t> </a:t>
            </a:r>
            <a:r>
              <a:rPr lang="en-US" dirty="0" err="1"/>
              <a:t>cao</a:t>
            </a:r>
            <a:endParaRPr lang="en-US" dirty="0"/>
          </a:p>
        </p:txBody>
      </p:sp>
      <p:sp>
        <p:nvSpPr>
          <p:cNvPr id="14" name="TextBox 13">
            <a:extLst>
              <a:ext uri="{FF2B5EF4-FFF2-40B4-BE49-F238E27FC236}">
                <a16:creationId xmlns:a16="http://schemas.microsoft.com/office/drawing/2014/main" id="{F262C6EF-3749-4A8C-9865-49EE8D674B4C}"/>
              </a:ext>
            </a:extLst>
          </p:cNvPr>
          <p:cNvSpPr txBox="1"/>
          <p:nvPr/>
        </p:nvSpPr>
        <p:spPr>
          <a:xfrm>
            <a:off x="5944650" y="273240"/>
            <a:ext cx="4239986" cy="2800767"/>
          </a:xfrm>
          <a:prstGeom prst="rect">
            <a:avLst/>
          </a:prstGeom>
          <a:noFill/>
        </p:spPr>
        <p:txBody>
          <a:bodyPr wrap="square" rtlCol="0">
            <a:spAutoFit/>
          </a:bodyPr>
          <a:lstStyle/>
          <a:p>
            <a:r>
              <a:rPr lang="en-US" sz="2400" b="1" dirty="0"/>
              <a:t>Features: </a:t>
            </a:r>
          </a:p>
          <a:p>
            <a:pPr marL="285750" indent="-285750">
              <a:buFont typeface="Arial" panose="020B0604020202020204" pitchFamily="34" charset="0"/>
              <a:buChar char="•"/>
            </a:pPr>
            <a:r>
              <a:rPr lang="en-US" sz="2400" dirty="0"/>
              <a:t>'</a:t>
            </a:r>
            <a:r>
              <a:rPr lang="en-US" sz="2400" dirty="0" err="1"/>
              <a:t>Comment_new</a:t>
            </a:r>
            <a:r>
              <a:rPr lang="en-US" sz="2400" dirty="0"/>
              <a:t>’: comment </a:t>
            </a:r>
            <a:r>
              <a:rPr lang="en-US" sz="2400" dirty="0" err="1"/>
              <a:t>đã</a:t>
            </a:r>
            <a:r>
              <a:rPr lang="en-US" sz="2400" dirty="0"/>
              <a:t> </a:t>
            </a:r>
            <a:r>
              <a:rPr lang="en-US" sz="2400" dirty="0" err="1"/>
              <a:t>được</a:t>
            </a:r>
            <a:r>
              <a:rPr lang="en-US" sz="2400" dirty="0"/>
              <a:t> </a:t>
            </a:r>
            <a:r>
              <a:rPr lang="en-US" sz="2400" dirty="0" err="1"/>
              <a:t>tiền</a:t>
            </a:r>
            <a:r>
              <a:rPr lang="en-US" sz="2400" dirty="0"/>
              <a:t> </a:t>
            </a:r>
            <a:r>
              <a:rPr lang="en-US" sz="2400" dirty="0" err="1"/>
              <a:t>xử</a:t>
            </a:r>
            <a:r>
              <a:rPr lang="en-US" sz="2400" dirty="0"/>
              <a:t> </a:t>
            </a:r>
            <a:r>
              <a:rPr lang="en-US" sz="2400" dirty="0" err="1"/>
              <a:t>lý</a:t>
            </a:r>
            <a:r>
              <a:rPr lang="en-US" sz="2400" dirty="0"/>
              <a:t> </a:t>
            </a:r>
          </a:p>
          <a:p>
            <a:pPr marL="285750" indent="-285750">
              <a:buFont typeface="Arial" panose="020B0604020202020204" pitchFamily="34" charset="0"/>
              <a:buChar char="•"/>
            </a:pPr>
            <a:r>
              <a:rPr lang="en-US" sz="2400" dirty="0"/>
              <a:t>'words’: </a:t>
            </a:r>
            <a:r>
              <a:rPr lang="en-US" sz="2400" dirty="0" err="1"/>
              <a:t>số</a:t>
            </a:r>
            <a:r>
              <a:rPr lang="en-US" sz="2400" dirty="0"/>
              <a:t> </a:t>
            </a:r>
            <a:r>
              <a:rPr lang="en-US" sz="2400" dirty="0" err="1"/>
              <a:t>từ</a:t>
            </a:r>
            <a:r>
              <a:rPr lang="en-US" sz="2400" dirty="0"/>
              <a:t> comment</a:t>
            </a:r>
          </a:p>
          <a:p>
            <a:pPr marL="285750" indent="-285750">
              <a:buFont typeface="Arial" panose="020B0604020202020204" pitchFamily="34" charset="0"/>
              <a:buChar char="•"/>
            </a:pPr>
            <a:r>
              <a:rPr lang="en-US" sz="2400" dirty="0"/>
              <a:t>'length’: </a:t>
            </a:r>
            <a:r>
              <a:rPr lang="en-US" sz="2400" dirty="0" err="1"/>
              <a:t>số</a:t>
            </a:r>
            <a:r>
              <a:rPr lang="en-US" sz="2400" dirty="0"/>
              <a:t> </a:t>
            </a:r>
            <a:r>
              <a:rPr lang="en-US" sz="2400" dirty="0" err="1"/>
              <a:t>ký</a:t>
            </a:r>
            <a:r>
              <a:rPr lang="en-US" sz="2400" dirty="0"/>
              <a:t> </a:t>
            </a:r>
            <a:r>
              <a:rPr lang="en-US" sz="2400" dirty="0" err="1"/>
              <a:t>tự</a:t>
            </a:r>
            <a:r>
              <a:rPr lang="en-US" sz="2400" dirty="0"/>
              <a:t> comment</a:t>
            </a:r>
          </a:p>
          <a:p>
            <a:r>
              <a:rPr lang="en-US" sz="2400" dirty="0"/>
              <a:t>Label: </a:t>
            </a:r>
            <a:r>
              <a:rPr lang="en-US" sz="3200" b="0" dirty="0" err="1">
                <a:solidFill>
                  <a:srgbClr val="CE9178"/>
                </a:solidFill>
                <a:effectLst/>
                <a:latin typeface="Consolas" panose="020B0609020204030204" pitchFamily="49" charset="0"/>
              </a:rPr>
              <a:t>Rating_label</a:t>
            </a:r>
            <a:endParaRPr lang="en-US" sz="3200" b="0" dirty="0">
              <a:solidFill>
                <a:srgbClr val="D4D4D4"/>
              </a:solidFill>
              <a:effectLst/>
              <a:latin typeface="Consolas" panose="020B0609020204030204" pitchFamily="49" charset="0"/>
            </a:endParaRPr>
          </a:p>
          <a:p>
            <a:endParaRPr lang="en-US" sz="2400" dirty="0"/>
          </a:p>
        </p:txBody>
      </p:sp>
      <p:pic>
        <p:nvPicPr>
          <p:cNvPr id="5" name="Picture 4">
            <a:extLst>
              <a:ext uri="{FF2B5EF4-FFF2-40B4-BE49-F238E27FC236}">
                <a16:creationId xmlns:a16="http://schemas.microsoft.com/office/drawing/2014/main" id="{0019DFAA-41C9-ADEC-A0D4-55C4FEB40007}"/>
              </a:ext>
            </a:extLst>
          </p:cNvPr>
          <p:cNvPicPr>
            <a:picLocks noChangeAspect="1"/>
          </p:cNvPicPr>
          <p:nvPr/>
        </p:nvPicPr>
        <p:blipFill>
          <a:blip r:embed="rId4"/>
          <a:stretch>
            <a:fillRect/>
          </a:stretch>
        </p:blipFill>
        <p:spPr>
          <a:xfrm>
            <a:off x="1437472" y="0"/>
            <a:ext cx="3483320" cy="2030815"/>
          </a:xfrm>
          <a:prstGeom prst="rect">
            <a:avLst/>
          </a:prstGeom>
        </p:spPr>
      </p:pic>
      <p:pic>
        <p:nvPicPr>
          <p:cNvPr id="7" name="Picture 6">
            <a:extLst>
              <a:ext uri="{FF2B5EF4-FFF2-40B4-BE49-F238E27FC236}">
                <a16:creationId xmlns:a16="http://schemas.microsoft.com/office/drawing/2014/main" id="{07E62077-23C9-0BE4-94A5-169B9C921734}"/>
              </a:ext>
            </a:extLst>
          </p:cNvPr>
          <p:cNvPicPr>
            <a:picLocks noChangeAspect="1"/>
          </p:cNvPicPr>
          <p:nvPr/>
        </p:nvPicPr>
        <p:blipFill>
          <a:blip r:embed="rId5"/>
          <a:stretch>
            <a:fillRect/>
          </a:stretch>
        </p:blipFill>
        <p:spPr>
          <a:xfrm>
            <a:off x="942807" y="2105186"/>
            <a:ext cx="3977985" cy="1501270"/>
          </a:xfrm>
          <a:prstGeom prst="rect">
            <a:avLst/>
          </a:prstGeom>
        </p:spPr>
      </p:pic>
      <p:pic>
        <p:nvPicPr>
          <p:cNvPr id="11" name="Picture 10">
            <a:extLst>
              <a:ext uri="{FF2B5EF4-FFF2-40B4-BE49-F238E27FC236}">
                <a16:creationId xmlns:a16="http://schemas.microsoft.com/office/drawing/2014/main" id="{8121A5CF-B595-0D35-0CDF-53B39845CD56}"/>
              </a:ext>
            </a:extLst>
          </p:cNvPr>
          <p:cNvPicPr>
            <a:picLocks noChangeAspect="1"/>
          </p:cNvPicPr>
          <p:nvPr/>
        </p:nvPicPr>
        <p:blipFill>
          <a:blip r:embed="rId6"/>
          <a:stretch>
            <a:fillRect/>
          </a:stretch>
        </p:blipFill>
        <p:spPr>
          <a:xfrm>
            <a:off x="956466" y="3714444"/>
            <a:ext cx="3950665" cy="3106506"/>
          </a:xfrm>
          <a:prstGeom prst="rect">
            <a:avLst/>
          </a:prstGeom>
        </p:spPr>
      </p:pic>
    </p:spTree>
    <p:extLst>
      <p:ext uri="{BB962C8B-B14F-4D97-AF65-F5344CB8AC3E}">
        <p14:creationId xmlns:p14="http://schemas.microsoft.com/office/powerpoint/2010/main" val="32688330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mt="15000"/>
          </a:blip>
          <a:srcRect l="5240" r="42978"/>
          <a:stretch/>
        </p:blipFill>
        <p:spPr>
          <a:xfrm flipH="1">
            <a:off x="0" y="0"/>
            <a:ext cx="12192000" cy="6858000"/>
          </a:xfrm>
          <a:prstGeom prst="rect">
            <a:avLst/>
          </a:prstGeom>
          <a:noFill/>
          <a:ln>
            <a:noFill/>
          </a:ln>
        </p:spPr>
      </p:pic>
      <p:sp>
        <p:nvSpPr>
          <p:cNvPr id="90" name="Google Shape;90;p16"/>
          <p:cNvSpPr/>
          <p:nvPr/>
        </p:nvSpPr>
        <p:spPr>
          <a:xfrm>
            <a:off x="1174530" y="1940949"/>
            <a:ext cx="10547132" cy="1002682"/>
          </a:xfrm>
          <a:prstGeom prst="rect">
            <a:avLst/>
          </a:prstGeom>
        </p:spPr>
        <p:txBody>
          <a:bodyPr>
            <a:prstTxWarp prst="textPlain">
              <a:avLst/>
            </a:prstTxWarp>
          </a:bodyPr>
          <a:lstStyle/>
          <a:p>
            <a:pPr lvl="0" algn="ctr"/>
            <a:r>
              <a:rPr lang="en-US" b="0" i="0" dirty="0">
                <a:ln>
                  <a:noFill/>
                </a:ln>
                <a:solidFill>
                  <a:schemeClr val="accent2"/>
                </a:solidFill>
                <a:latin typeface="Arial Black"/>
              </a:rPr>
              <a:t>PHÂN LOẠI ĐÁNH GIÁ</a:t>
            </a:r>
          </a:p>
        </p:txBody>
      </p:sp>
      <p:sp>
        <p:nvSpPr>
          <p:cNvPr id="91" name="Google Shape;91;p16"/>
          <p:cNvSpPr/>
          <p:nvPr/>
        </p:nvSpPr>
        <p:spPr>
          <a:xfrm>
            <a:off x="217714" y="3071014"/>
            <a:ext cx="11756571" cy="1076739"/>
          </a:xfrm>
          <a:prstGeom prst="rect">
            <a:avLst/>
          </a:prstGeom>
        </p:spPr>
        <p:txBody>
          <a:bodyPr>
            <a:prstTxWarp prst="textPlain">
              <a:avLst/>
            </a:prstTxWarp>
          </a:bodyPr>
          <a:lstStyle/>
          <a:p>
            <a:pPr lvl="0" algn="ctr"/>
            <a:r>
              <a:rPr lang="en-US" b="0" i="0" dirty="0">
                <a:ln>
                  <a:noFill/>
                </a:ln>
                <a:solidFill>
                  <a:schemeClr val="accent1"/>
                </a:solidFill>
                <a:latin typeface="Broadway" panose="04040905080B02020502" pitchFamily="82" charset="0"/>
              </a:rPr>
              <a:t>TÍCH CỰC, TIÊU CỰC  SHOPEEFOOD</a:t>
            </a:r>
          </a:p>
        </p:txBody>
      </p:sp>
      <p:pic>
        <p:nvPicPr>
          <p:cNvPr id="92" name="Google Shape;92;p16"/>
          <p:cNvPicPr preferRelativeResize="0"/>
          <p:nvPr/>
        </p:nvPicPr>
        <p:blipFill rotWithShape="1">
          <a:blip r:embed="rId4"/>
          <a:srcRect t="23537" b="23537"/>
          <a:stretch/>
        </p:blipFill>
        <p:spPr>
          <a:xfrm>
            <a:off x="0" y="-835572"/>
            <a:ext cx="12192000" cy="8065869"/>
          </a:xfrm>
          <a:prstGeom prst="rect">
            <a:avLst/>
          </a:prstGeom>
          <a:noFill/>
          <a:ln>
            <a:noFill/>
          </a:ln>
        </p:spPr>
      </p:pic>
      <p:sp>
        <p:nvSpPr>
          <p:cNvPr id="93" name="Google Shape;93;p16"/>
          <p:cNvSpPr/>
          <p:nvPr/>
        </p:nvSpPr>
        <p:spPr>
          <a:xfrm>
            <a:off x="1174530" y="1957212"/>
            <a:ext cx="10547132" cy="1002682"/>
          </a:xfrm>
          <a:prstGeom prst="rect">
            <a:avLst/>
          </a:prstGeom>
        </p:spPr>
        <p:txBody>
          <a:bodyPr>
            <a:prstTxWarp prst="textPlain">
              <a:avLst/>
            </a:prstTxWarp>
          </a:bodyPr>
          <a:lstStyle/>
          <a:p>
            <a:pPr lvl="0" algn="ctr"/>
            <a:r>
              <a:rPr lang="en-US" b="0" i="0" dirty="0">
                <a:ln w="38100" cap="flat" cmpd="sng">
                  <a:solidFill>
                    <a:schemeClr val="lt1"/>
                  </a:solidFill>
                  <a:prstDash val="solid"/>
                  <a:miter lim="8000"/>
                  <a:headEnd type="none" w="sm" len="sm"/>
                  <a:tailEnd type="none" w="sm" len="sm"/>
                </a:ln>
                <a:noFill/>
                <a:latin typeface="+mn-lt"/>
              </a:rPr>
              <a:t>PHÂN LOẠI ĐÁNH GIÁ</a:t>
            </a:r>
          </a:p>
        </p:txBody>
      </p:sp>
      <p:sp>
        <p:nvSpPr>
          <p:cNvPr id="94" name="Google Shape;94;p16"/>
          <p:cNvSpPr/>
          <p:nvPr/>
        </p:nvSpPr>
        <p:spPr>
          <a:xfrm>
            <a:off x="217714" y="3103366"/>
            <a:ext cx="11756571" cy="1076739"/>
          </a:xfrm>
          <a:prstGeom prst="rect">
            <a:avLst/>
          </a:prstGeom>
        </p:spPr>
        <p:txBody>
          <a:bodyPr>
            <a:prstTxWarp prst="textPlain">
              <a:avLst/>
            </a:prstTxWarp>
          </a:bodyPr>
          <a:lstStyle/>
          <a:p>
            <a:pPr lvl="0" algn="ctr"/>
            <a:r>
              <a:rPr lang="en-US" b="0" i="0" dirty="0">
                <a:ln w="38100" cap="flat" cmpd="sng">
                  <a:solidFill>
                    <a:schemeClr val="lt1"/>
                  </a:solidFill>
                  <a:prstDash val="solid"/>
                  <a:miter lim="8000"/>
                  <a:headEnd type="none" w="sm" len="sm"/>
                  <a:tailEnd type="none" w="sm" len="sm"/>
                </a:ln>
                <a:noFill/>
                <a:latin typeface="+mn-lt"/>
                <a:cs typeface="Times New Roman" panose="02020603050405020304" pitchFamily="18" charset="0"/>
              </a:rPr>
              <a:t>TÍCH CỰC, TIÊU CỰC  SHOPEEFOOD</a:t>
            </a:r>
          </a:p>
        </p:txBody>
      </p:sp>
      <p:sp>
        <p:nvSpPr>
          <p:cNvPr id="10" name="Google Shape;1046;p32">
            <a:extLst>
              <a:ext uri="{FF2B5EF4-FFF2-40B4-BE49-F238E27FC236}">
                <a16:creationId xmlns:a16="http://schemas.microsoft.com/office/drawing/2014/main" id="{6913E53D-3E1B-4FB1-8D9C-2C77C6159047}"/>
              </a:ext>
            </a:extLst>
          </p:cNvPr>
          <p:cNvSpPr txBox="1">
            <a:spLocks/>
          </p:cNvSpPr>
          <p:nvPr/>
        </p:nvSpPr>
        <p:spPr>
          <a:xfrm>
            <a:off x="1635710" y="112173"/>
            <a:ext cx="10420455" cy="1066855"/>
          </a:xfrm>
          <a:prstGeom prst="rect">
            <a:avLst/>
          </a:prstGeom>
          <a:noFill/>
          <a:ln>
            <a:noFill/>
          </a:ln>
        </p:spPr>
        <p:txBody>
          <a:bodyPr spcFirstLastPara="1" wrap="square" lIns="121900" tIns="121900" rIns="121900" bIns="121900" anchor="ctr" anchorCtr="0">
            <a:spAutoFit/>
          </a:bodyPr>
          <a:lstStyle>
            <a:defPPr marR="0" lvl="0" algn="l" rtl="0">
              <a:lnSpc>
                <a:spcPct val="100000"/>
              </a:lnSpc>
              <a:spcBef>
                <a:spcPts val="0"/>
              </a:spcBef>
              <a:spcAft>
                <a:spcPts val="0"/>
              </a:spcAft>
            </a:defPPr>
            <a:lvl1pPr marL="457200" marR="0" lvl="0" indent="-349250" algn="l" rtl="0">
              <a:lnSpc>
                <a:spcPct val="100000"/>
              </a:lnSpc>
              <a:spcBef>
                <a:spcPts val="0"/>
              </a:spcBef>
              <a:spcAft>
                <a:spcPts val="0"/>
              </a:spcAft>
              <a:buClr>
                <a:schemeClr val="dk2"/>
              </a:buClr>
              <a:buSzPts val="1900"/>
              <a:buFont typeface="DM Sans"/>
              <a:buNone/>
              <a:defRPr sz="1800" b="0" i="0" u="none" strike="noStrike" cap="none">
                <a:solidFill>
                  <a:schemeClr val="dk2"/>
                </a:solidFill>
                <a:latin typeface="DM Sans"/>
                <a:ea typeface="DM Sans"/>
                <a:cs typeface="DM Sans"/>
                <a:sym typeface="DM Sans"/>
              </a:defRPr>
            </a:lvl1pPr>
            <a:lvl2pPr marL="914400" marR="0" lvl="1" indent="-349250" algn="l" rtl="0">
              <a:lnSpc>
                <a:spcPct val="115000"/>
              </a:lnSpc>
              <a:spcBef>
                <a:spcPts val="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2"/>
              </a:buClr>
              <a:buSzPts val="1900"/>
              <a:buFont typeface="DM Sans"/>
              <a:buNone/>
              <a:defRPr sz="1900" b="0" i="0" u="none" strike="noStrike" cap="none">
                <a:solidFill>
                  <a:schemeClr val="dk2"/>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2"/>
              </a:buClr>
              <a:buSzPts val="1900"/>
              <a:buFont typeface="DM Sans"/>
              <a:buNone/>
              <a:defRPr sz="1900" b="0" i="0" u="none" strike="noStrike" cap="none">
                <a:solidFill>
                  <a:schemeClr val="dk2"/>
                </a:solidFill>
                <a:latin typeface="DM Sans"/>
                <a:ea typeface="DM Sans"/>
                <a:cs typeface="DM Sans"/>
                <a:sym typeface="DM Sans"/>
              </a:defRPr>
            </a:lvl9pPr>
          </a:lstStyle>
          <a:p>
            <a:pPr marL="0" indent="0"/>
            <a:r>
              <a:rPr lang="en-US" sz="5333" dirty="0">
                <a:ln w="0"/>
                <a:solidFill>
                  <a:schemeClr val="tx1"/>
                </a:solidFill>
                <a:effectLst>
                  <a:outerShdw blurRad="38100" dist="19050" dir="2700000" algn="tl" rotWithShape="0">
                    <a:schemeClr val="dk1">
                      <a:alpha val="40000"/>
                    </a:schemeClr>
                  </a:outerShdw>
                </a:effectLst>
                <a:latin typeface="UTM Impact" panose="02040603050506020204" pitchFamily="18" charset="0"/>
              </a:rPr>
              <a:t>ĐỒ ÁN TỐT NGHIỆP DATA SCIENCE</a:t>
            </a:r>
          </a:p>
        </p:txBody>
      </p:sp>
      <p:sp>
        <p:nvSpPr>
          <p:cNvPr id="11" name="TextBox 10">
            <a:extLst>
              <a:ext uri="{FF2B5EF4-FFF2-40B4-BE49-F238E27FC236}">
                <a16:creationId xmlns:a16="http://schemas.microsoft.com/office/drawing/2014/main" id="{EB7FFE8B-31DB-4CBD-BF3E-D8C3B5435530}"/>
              </a:ext>
            </a:extLst>
          </p:cNvPr>
          <p:cNvSpPr txBox="1"/>
          <p:nvPr/>
        </p:nvSpPr>
        <p:spPr>
          <a:xfrm>
            <a:off x="1780700" y="845635"/>
            <a:ext cx="8913525" cy="666786"/>
          </a:xfrm>
          <a:prstGeom prst="rect">
            <a:avLst/>
          </a:prstGeom>
          <a:noFill/>
        </p:spPr>
        <p:txBody>
          <a:bodyPr wrap="square" rtlCol="0">
            <a:spAutoFit/>
          </a:bodyPr>
          <a:lstStyle/>
          <a:p>
            <a:pPr algn="ctr" defTabSz="1219170"/>
            <a:r>
              <a:rPr lang="en-US" sz="3733" kern="0" dirty="0">
                <a:ln w="0"/>
                <a:solidFill>
                  <a:schemeClr val="tx1"/>
                </a:solidFill>
                <a:effectLst>
                  <a:outerShdw blurRad="38100" dist="19050" dir="2700000" algn="tl" rotWithShape="0">
                    <a:schemeClr val="dk1">
                      <a:alpha val="40000"/>
                    </a:schemeClr>
                  </a:outerShdw>
                </a:effectLst>
                <a:latin typeface="Consolas" panose="020B0609020204030204" pitchFamily="49" charset="0"/>
                <a:sym typeface="Arial"/>
              </a:rPr>
              <a:t>Topic: </a:t>
            </a:r>
            <a:r>
              <a:rPr lang="en-US" sz="3733" dirty="0">
                <a:ln w="0"/>
                <a:solidFill>
                  <a:schemeClr val="tx1"/>
                </a:solidFill>
                <a:effectLst>
                  <a:outerShdw blurRad="38100" dist="19050" dir="2700000" algn="tl" rotWithShape="0">
                    <a:schemeClr val="dk1">
                      <a:alpha val="40000"/>
                    </a:schemeClr>
                  </a:outerShdw>
                </a:effectLst>
                <a:latin typeface="Consolas" panose="020B0609020204030204" pitchFamily="49" charset="0"/>
              </a:rPr>
              <a:t>Sentiment Analysis</a:t>
            </a:r>
            <a:endParaRPr lang="en-US" sz="3733" kern="0" dirty="0">
              <a:ln w="0"/>
              <a:solidFill>
                <a:schemeClr val="tx1"/>
              </a:solidFill>
              <a:effectLst>
                <a:outerShdw blurRad="38100" dist="19050" dir="2700000" algn="tl" rotWithShape="0">
                  <a:schemeClr val="dk1">
                    <a:alpha val="40000"/>
                  </a:schemeClr>
                </a:outerShdw>
              </a:effectLst>
              <a:latin typeface="Consolas" panose="020B0609020204030204" pitchFamily="49" charset="0"/>
              <a:sym typeface="Arial"/>
            </a:endParaRPr>
          </a:p>
        </p:txBody>
      </p:sp>
      <p:sp>
        <p:nvSpPr>
          <p:cNvPr id="3" name="Subtitle 2">
            <a:extLst>
              <a:ext uri="{FF2B5EF4-FFF2-40B4-BE49-F238E27FC236}">
                <a16:creationId xmlns:a16="http://schemas.microsoft.com/office/drawing/2014/main" id="{6A8A0D11-9BE0-4202-B234-9D75E0ECCC48}"/>
              </a:ext>
            </a:extLst>
          </p:cNvPr>
          <p:cNvSpPr>
            <a:spLocks noGrp="1"/>
          </p:cNvSpPr>
          <p:nvPr>
            <p:ph type="subTitle" idx="1"/>
          </p:nvPr>
        </p:nvSpPr>
        <p:spPr>
          <a:xfrm>
            <a:off x="5021318" y="9735598"/>
            <a:ext cx="6700344" cy="1004100"/>
          </a:xfrm>
        </p:spPr>
        <p:txBody>
          <a:bodyPr/>
          <a:lstStyle/>
          <a:p>
            <a:pPr algn="r"/>
            <a:r>
              <a:rPr lang="vi-VN" dirty="0"/>
              <a:t>Xây dựng mô hình phân loại đánh giá tích cực, tiêu cực của khách hàng trên nền tảng</a:t>
            </a:r>
            <a:r>
              <a:rPr lang="en-US" dirty="0"/>
              <a:t> </a:t>
            </a:r>
            <a:r>
              <a:rPr lang="vi-VN" dirty="0"/>
              <a:t>SHOPEEFOOD </a:t>
            </a:r>
          </a:p>
        </p:txBody>
      </p:sp>
    </p:spTree>
    <p:extLst>
      <p:ext uri="{BB962C8B-B14F-4D97-AF65-F5344CB8AC3E}">
        <p14:creationId xmlns:p14="http://schemas.microsoft.com/office/powerpoint/2010/main" val="4057406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0"/>
          <p:cNvSpPr txBox="1">
            <a:spLocks noGrp="1"/>
          </p:cNvSpPr>
          <p:nvPr>
            <p:ph type="title"/>
          </p:nvPr>
        </p:nvSpPr>
        <p:spPr>
          <a:xfrm>
            <a:off x="2715143" y="225769"/>
            <a:ext cx="6248364" cy="3142996"/>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en" sz="7200" dirty="0"/>
              <a:t>pySpark</a:t>
            </a:r>
            <a:br>
              <a:rPr lang="en-US" sz="7200" dirty="0"/>
            </a:br>
            <a:r>
              <a:rPr lang="en-US" sz="7200" dirty="0">
                <a:solidFill>
                  <a:schemeClr val="lt1"/>
                </a:solidFill>
                <a:highlight>
                  <a:schemeClr val="accent2"/>
                </a:highlight>
              </a:rPr>
              <a:t>Models</a:t>
            </a:r>
          </a:p>
        </p:txBody>
      </p:sp>
      <p:sp>
        <p:nvSpPr>
          <p:cNvPr id="135" name="Google Shape;135;p20"/>
          <p:cNvSpPr/>
          <p:nvPr/>
        </p:nvSpPr>
        <p:spPr>
          <a:xfrm>
            <a:off x="9283701" y="1465949"/>
            <a:ext cx="1123301" cy="1208677"/>
          </a:xfrm>
          <a:prstGeom prst="rect">
            <a:avLst/>
          </a:prstGeom>
        </p:spPr>
        <p:txBody>
          <a:bodyPr>
            <a:prstTxWarp prst="textPlain">
              <a:avLst/>
            </a:prstTxWarp>
          </a:bodyPr>
          <a:lstStyle/>
          <a:p>
            <a:pPr lvl="0" algn="ctr"/>
            <a:r>
              <a:rPr b="1" i="0">
                <a:ln>
                  <a:noFill/>
                </a:ln>
                <a:solidFill>
                  <a:schemeClr val="dk1"/>
                </a:solidFill>
                <a:latin typeface="Barlow Condensed"/>
              </a:rPr>
              <a:t>01</a:t>
            </a:r>
          </a:p>
        </p:txBody>
      </p:sp>
      <p:pic>
        <p:nvPicPr>
          <p:cNvPr id="136" name="Google Shape;136;p20"/>
          <p:cNvPicPr preferRelativeResize="0"/>
          <p:nvPr/>
        </p:nvPicPr>
        <p:blipFill rotWithShape="1">
          <a:blip r:embed="rId3"/>
          <a:srcRect l="25000" r="25000"/>
          <a:stretch/>
        </p:blipFill>
        <p:spPr>
          <a:xfrm>
            <a:off x="8951495" y="-2"/>
            <a:ext cx="3240505" cy="6858002"/>
          </a:xfrm>
          <a:prstGeom prst="rect">
            <a:avLst/>
          </a:prstGeom>
          <a:noFill/>
          <a:ln>
            <a:noFill/>
          </a:ln>
        </p:spPr>
      </p:pic>
      <p:sp>
        <p:nvSpPr>
          <p:cNvPr id="137" name="Google Shape;137;p20"/>
          <p:cNvSpPr/>
          <p:nvPr/>
        </p:nvSpPr>
        <p:spPr>
          <a:xfrm>
            <a:off x="9950501" y="1241928"/>
            <a:ext cx="1254504" cy="4374142"/>
          </a:xfrm>
          <a:prstGeom prst="rect">
            <a:avLst/>
          </a:prstGeom>
        </p:spPr>
        <p:txBody>
          <a:bodyPr>
            <a:prstTxWarp prst="textPlain">
              <a:avLst/>
            </a:prstTxWarp>
          </a:bodyPr>
          <a:lstStyle/>
          <a:p>
            <a:pPr lvl="0" algn="ctr"/>
            <a:r>
              <a:rPr lang="en-US" dirty="0">
                <a:ln w="38100" cap="flat" cmpd="sng">
                  <a:solidFill>
                    <a:schemeClr val="lt1"/>
                  </a:solidFill>
                  <a:prstDash val="solid"/>
                  <a:miter lim="8000"/>
                  <a:headEnd type="none" w="sm" len="sm"/>
                  <a:tailEnd type="none" w="sm" len="sm"/>
                </a:ln>
                <a:noFill/>
                <a:latin typeface="Arial Black"/>
              </a:rPr>
              <a:t>5</a:t>
            </a:r>
          </a:p>
          <a:p>
            <a:pPr lvl="0" algn="ctr"/>
            <a:r>
              <a:rPr lang="en-US" b="0" i="0" dirty="0">
                <a:ln w="38100" cap="flat" cmpd="sng">
                  <a:solidFill>
                    <a:schemeClr val="lt1"/>
                  </a:solidFill>
                  <a:prstDash val="solid"/>
                  <a:miter lim="8000"/>
                  <a:headEnd type="none" w="sm" len="sm"/>
                  <a:tailEnd type="none" w="sm" len="sm"/>
                </a:ln>
                <a:noFill/>
                <a:latin typeface="Arial Black"/>
              </a:rPr>
              <a:t>6</a:t>
            </a:r>
          </a:p>
          <a:p>
            <a:pPr lvl="0" algn="ctr"/>
            <a:r>
              <a:rPr lang="en-US" dirty="0">
                <a:ln w="38100" cap="flat" cmpd="sng">
                  <a:solidFill>
                    <a:schemeClr val="lt1"/>
                  </a:solidFill>
                  <a:prstDash val="solid"/>
                  <a:miter lim="8000"/>
                  <a:headEnd type="none" w="sm" len="sm"/>
                  <a:tailEnd type="none" w="sm" len="sm"/>
                </a:ln>
                <a:noFill/>
                <a:latin typeface="Arial Black"/>
              </a:rPr>
              <a:t>7</a:t>
            </a:r>
            <a:endParaRPr b="0" i="0" dirty="0">
              <a:ln w="38100" cap="flat" cmpd="sng">
                <a:solidFill>
                  <a:schemeClr val="lt1"/>
                </a:solidFill>
                <a:prstDash val="solid"/>
                <a:miter lim="8000"/>
                <a:headEnd type="none" w="sm" len="sm"/>
                <a:tailEnd type="none" w="sm" len="sm"/>
              </a:ln>
              <a:noFill/>
              <a:latin typeface="Arial Black"/>
            </a:endParaRPr>
          </a:p>
        </p:txBody>
      </p:sp>
      <p:sp>
        <p:nvSpPr>
          <p:cNvPr id="14" name="TextBox 13">
            <a:extLst>
              <a:ext uri="{FF2B5EF4-FFF2-40B4-BE49-F238E27FC236}">
                <a16:creationId xmlns:a16="http://schemas.microsoft.com/office/drawing/2014/main" id="{F262C6EF-3749-4A8C-9865-49EE8D674B4C}"/>
              </a:ext>
            </a:extLst>
          </p:cNvPr>
          <p:cNvSpPr txBox="1"/>
          <p:nvPr/>
        </p:nvSpPr>
        <p:spPr>
          <a:xfrm>
            <a:off x="915488" y="152209"/>
            <a:ext cx="4923837" cy="2800767"/>
          </a:xfrm>
          <a:prstGeom prst="rect">
            <a:avLst/>
          </a:prstGeom>
          <a:noFill/>
        </p:spPr>
        <p:txBody>
          <a:bodyPr wrap="square" rtlCol="0">
            <a:spAutoFit/>
          </a:bodyPr>
          <a:lstStyle/>
          <a:p>
            <a:r>
              <a:rPr lang="en-US" sz="2400" b="1" dirty="0"/>
              <a:t>Features: </a:t>
            </a:r>
          </a:p>
          <a:p>
            <a:pPr marL="285750" indent="-285750">
              <a:buFont typeface="Arial" panose="020B0604020202020204" pitchFamily="34" charset="0"/>
              <a:buChar char="•"/>
            </a:pPr>
            <a:r>
              <a:rPr lang="en-US" sz="2400" dirty="0"/>
              <a:t>'</a:t>
            </a:r>
            <a:r>
              <a:rPr lang="en-US" sz="2400" dirty="0" err="1"/>
              <a:t>Comment_new</a:t>
            </a:r>
            <a:r>
              <a:rPr lang="en-US" sz="2400" dirty="0"/>
              <a:t>’: comment </a:t>
            </a:r>
            <a:r>
              <a:rPr lang="en-US" sz="2400" dirty="0" err="1"/>
              <a:t>đã</a:t>
            </a:r>
            <a:r>
              <a:rPr lang="en-US" sz="2400" dirty="0"/>
              <a:t> </a:t>
            </a:r>
            <a:r>
              <a:rPr lang="en-US" sz="2400" dirty="0" err="1"/>
              <a:t>được</a:t>
            </a:r>
            <a:r>
              <a:rPr lang="en-US" sz="2400" dirty="0"/>
              <a:t> </a:t>
            </a:r>
            <a:r>
              <a:rPr lang="en-US" sz="2400" dirty="0" err="1"/>
              <a:t>tiền</a:t>
            </a:r>
            <a:r>
              <a:rPr lang="en-US" sz="2400" dirty="0"/>
              <a:t> </a:t>
            </a:r>
            <a:r>
              <a:rPr lang="en-US" sz="2400" dirty="0" err="1"/>
              <a:t>xử</a:t>
            </a:r>
            <a:r>
              <a:rPr lang="en-US" sz="2400" dirty="0"/>
              <a:t> </a:t>
            </a:r>
            <a:r>
              <a:rPr lang="en-US" sz="2400" dirty="0" err="1"/>
              <a:t>lý</a:t>
            </a:r>
            <a:r>
              <a:rPr lang="en-US" sz="2400" dirty="0"/>
              <a:t> </a:t>
            </a:r>
          </a:p>
          <a:p>
            <a:pPr marL="285750" indent="-285750">
              <a:buFont typeface="Arial" panose="020B0604020202020204" pitchFamily="34" charset="0"/>
              <a:buChar char="•"/>
            </a:pPr>
            <a:r>
              <a:rPr lang="en-US" sz="2400" dirty="0"/>
              <a:t>'words’: </a:t>
            </a:r>
            <a:r>
              <a:rPr lang="en-US" sz="2400" dirty="0" err="1"/>
              <a:t>số</a:t>
            </a:r>
            <a:r>
              <a:rPr lang="en-US" sz="2400" dirty="0"/>
              <a:t> </a:t>
            </a:r>
            <a:r>
              <a:rPr lang="en-US" sz="2400" dirty="0" err="1"/>
              <a:t>từ</a:t>
            </a:r>
            <a:r>
              <a:rPr lang="en-US" sz="2400" dirty="0"/>
              <a:t> comment</a:t>
            </a:r>
          </a:p>
          <a:p>
            <a:pPr marL="285750" indent="-285750">
              <a:buFont typeface="Arial" panose="020B0604020202020204" pitchFamily="34" charset="0"/>
              <a:buChar char="•"/>
            </a:pPr>
            <a:r>
              <a:rPr lang="en-US" sz="2400" dirty="0"/>
              <a:t>'length’: </a:t>
            </a:r>
            <a:r>
              <a:rPr lang="en-US" sz="2400" dirty="0" err="1"/>
              <a:t>số</a:t>
            </a:r>
            <a:r>
              <a:rPr lang="en-US" sz="2400" dirty="0"/>
              <a:t> </a:t>
            </a:r>
            <a:r>
              <a:rPr lang="en-US" sz="2400" dirty="0" err="1"/>
              <a:t>ký</a:t>
            </a:r>
            <a:r>
              <a:rPr lang="en-US" sz="2400" dirty="0"/>
              <a:t> </a:t>
            </a:r>
            <a:r>
              <a:rPr lang="en-US" sz="2400" dirty="0" err="1"/>
              <a:t>tự</a:t>
            </a:r>
            <a:r>
              <a:rPr lang="en-US" sz="2400" dirty="0"/>
              <a:t> comment</a:t>
            </a:r>
          </a:p>
          <a:p>
            <a:r>
              <a:rPr lang="en-US" sz="2400" dirty="0"/>
              <a:t>Label: </a:t>
            </a:r>
            <a:r>
              <a:rPr lang="en-US" sz="3200" b="0" dirty="0" err="1">
                <a:solidFill>
                  <a:srgbClr val="CE9178"/>
                </a:solidFill>
                <a:effectLst/>
                <a:latin typeface="Consolas" panose="020B0609020204030204" pitchFamily="49" charset="0"/>
              </a:rPr>
              <a:t>Rating_label</a:t>
            </a:r>
            <a:endParaRPr lang="en-US" sz="3200" b="0" dirty="0">
              <a:solidFill>
                <a:srgbClr val="D4D4D4"/>
              </a:solidFill>
              <a:effectLst/>
              <a:latin typeface="Consolas" panose="020B0609020204030204" pitchFamily="49" charset="0"/>
            </a:endParaRPr>
          </a:p>
          <a:p>
            <a:endParaRPr lang="en-US" sz="2400" dirty="0"/>
          </a:p>
        </p:txBody>
      </p:sp>
      <p:graphicFrame>
        <p:nvGraphicFramePr>
          <p:cNvPr id="11" name="Table 10">
            <a:extLst>
              <a:ext uri="{FF2B5EF4-FFF2-40B4-BE49-F238E27FC236}">
                <a16:creationId xmlns:a16="http://schemas.microsoft.com/office/drawing/2014/main" id="{02B60CDE-D3E5-4B35-8DA3-625C818C4CCA}"/>
              </a:ext>
            </a:extLst>
          </p:cNvPr>
          <p:cNvGraphicFramePr>
            <a:graphicFrameLocks noGrp="1"/>
          </p:cNvGraphicFramePr>
          <p:nvPr>
            <p:extLst>
              <p:ext uri="{D42A27DB-BD31-4B8C-83A1-F6EECF244321}">
                <p14:modId xmlns:p14="http://schemas.microsoft.com/office/powerpoint/2010/main" val="1436618191"/>
              </p:ext>
            </p:extLst>
          </p:nvPr>
        </p:nvGraphicFramePr>
        <p:xfrm>
          <a:off x="242935" y="3178731"/>
          <a:ext cx="8708560" cy="2858150"/>
        </p:xfrm>
        <a:graphic>
          <a:graphicData uri="http://schemas.openxmlformats.org/drawingml/2006/table">
            <a:tbl>
              <a:tblPr firstRow="1" firstCol="1" bandRow="1">
                <a:tableStyleId>{5C22544A-7EE6-4342-B048-85BDC9FD1C3A}</a:tableStyleId>
              </a:tblPr>
              <a:tblGrid>
                <a:gridCol w="2098594">
                  <a:extLst>
                    <a:ext uri="{9D8B030D-6E8A-4147-A177-3AD203B41FA5}">
                      <a16:colId xmlns:a16="http://schemas.microsoft.com/office/drawing/2014/main" val="1209775748"/>
                    </a:ext>
                  </a:extLst>
                </a:gridCol>
                <a:gridCol w="2129406">
                  <a:extLst>
                    <a:ext uri="{9D8B030D-6E8A-4147-A177-3AD203B41FA5}">
                      <a16:colId xmlns:a16="http://schemas.microsoft.com/office/drawing/2014/main" val="1579262733"/>
                    </a:ext>
                  </a:extLst>
                </a:gridCol>
                <a:gridCol w="1295400">
                  <a:extLst>
                    <a:ext uri="{9D8B030D-6E8A-4147-A177-3AD203B41FA5}">
                      <a16:colId xmlns:a16="http://schemas.microsoft.com/office/drawing/2014/main" val="3516088083"/>
                    </a:ext>
                  </a:extLst>
                </a:gridCol>
                <a:gridCol w="990600">
                  <a:extLst>
                    <a:ext uri="{9D8B030D-6E8A-4147-A177-3AD203B41FA5}">
                      <a16:colId xmlns:a16="http://schemas.microsoft.com/office/drawing/2014/main" val="3749042261"/>
                    </a:ext>
                  </a:extLst>
                </a:gridCol>
                <a:gridCol w="1066800">
                  <a:extLst>
                    <a:ext uri="{9D8B030D-6E8A-4147-A177-3AD203B41FA5}">
                      <a16:colId xmlns:a16="http://schemas.microsoft.com/office/drawing/2014/main" val="1196200819"/>
                    </a:ext>
                  </a:extLst>
                </a:gridCol>
                <a:gridCol w="1127760">
                  <a:extLst>
                    <a:ext uri="{9D8B030D-6E8A-4147-A177-3AD203B41FA5}">
                      <a16:colId xmlns:a16="http://schemas.microsoft.com/office/drawing/2014/main" val="279632581"/>
                    </a:ext>
                  </a:extLst>
                </a:gridCol>
              </a:tblGrid>
              <a:tr h="819637">
                <a:tc>
                  <a:txBody>
                    <a:bodyPr/>
                    <a:lstStyle/>
                    <a:p>
                      <a:pPr marL="0" marR="0" algn="r">
                        <a:lnSpc>
                          <a:spcPct val="107000"/>
                        </a:lnSpc>
                        <a:spcBef>
                          <a:spcPts val="0"/>
                        </a:spcBef>
                        <a:spcAft>
                          <a:spcPts val="0"/>
                        </a:spcAft>
                      </a:pPr>
                      <a:r>
                        <a:rPr lang="en-US" sz="2000" dirty="0">
                          <a:effectLst/>
                        </a:rPr>
                        <a:t>Model</a:t>
                      </a:r>
                    </a:p>
                    <a:p>
                      <a:pPr marL="0" marR="0" algn="r">
                        <a:lnSpc>
                          <a:spcPct val="107000"/>
                        </a:lnSpc>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PySpark</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tc>
                  <a:txBody>
                    <a:bodyPr/>
                    <a:lstStyle/>
                    <a:p>
                      <a:pPr marL="0" marR="0" algn="ctr">
                        <a:lnSpc>
                          <a:spcPct val="107000"/>
                        </a:lnSpc>
                        <a:spcBef>
                          <a:spcPts val="0"/>
                        </a:spcBef>
                        <a:spcAft>
                          <a:spcPts val="0"/>
                        </a:spcAft>
                      </a:pPr>
                      <a:r>
                        <a:rPr lang="en-US" sz="2000" dirty="0">
                          <a:effectLst/>
                        </a:rPr>
                        <a:t>Accuracy</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Precision</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Recall</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F1-Score</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ROC AUC</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2337123"/>
                  </a:ext>
                </a:extLst>
              </a:tr>
              <a:tr h="399239">
                <a:tc>
                  <a:txBody>
                    <a:bodyPr/>
                    <a:lstStyle/>
                    <a:p>
                      <a:pPr marL="0" marR="0" algn="r">
                        <a:lnSpc>
                          <a:spcPct val="107000"/>
                        </a:lnSpc>
                        <a:spcBef>
                          <a:spcPts val="0"/>
                        </a:spcBef>
                        <a:spcAft>
                          <a:spcPts val="0"/>
                        </a:spcAft>
                      </a:pPr>
                      <a:r>
                        <a:rPr lang="en-US" sz="2000">
                          <a:effectLst/>
                        </a:rPr>
                        <a:t>Naïve Bayes</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89.91%</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0.90</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0.90</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0.90</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0.55</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8580129"/>
                  </a:ext>
                </a:extLst>
              </a:tr>
              <a:tr h="819637">
                <a:tc>
                  <a:txBody>
                    <a:bodyPr/>
                    <a:lstStyle/>
                    <a:p>
                      <a:pPr marL="0" marR="0" algn="r">
                        <a:lnSpc>
                          <a:spcPct val="107000"/>
                        </a:lnSpc>
                        <a:spcBef>
                          <a:spcPts val="0"/>
                        </a:spcBef>
                        <a:spcAft>
                          <a:spcPts val="0"/>
                        </a:spcAft>
                      </a:pPr>
                      <a:r>
                        <a:rPr lang="en-US" sz="2000">
                          <a:effectLst/>
                        </a:rPr>
                        <a:t>Logistic Regression</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91.77%</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0.93</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1659317"/>
                  </a:ext>
                </a:extLst>
              </a:tr>
              <a:tr h="819637">
                <a:tc>
                  <a:txBody>
                    <a:bodyPr/>
                    <a:lstStyle/>
                    <a:p>
                      <a:pPr marL="0" marR="0" algn="r">
                        <a:lnSpc>
                          <a:spcPct val="107000"/>
                        </a:lnSpc>
                        <a:spcBef>
                          <a:spcPts val="0"/>
                        </a:spcBef>
                        <a:spcAft>
                          <a:spcPts val="0"/>
                        </a:spcAft>
                      </a:pPr>
                      <a:r>
                        <a:rPr lang="en-US" sz="2000" dirty="0">
                          <a:effectLst/>
                        </a:rPr>
                        <a:t>Random Forest</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91.77%</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0.94</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4733258"/>
                  </a:ext>
                </a:extLst>
              </a:tr>
            </a:tbl>
          </a:graphicData>
        </a:graphic>
      </p:graphicFrame>
    </p:spTree>
    <p:extLst>
      <p:ext uri="{BB962C8B-B14F-4D97-AF65-F5344CB8AC3E}">
        <p14:creationId xmlns:p14="http://schemas.microsoft.com/office/powerpoint/2010/main" val="193938606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7" name="Rectangle: Diagonal Corners Rounded 6">
            <a:extLst>
              <a:ext uri="{FF2B5EF4-FFF2-40B4-BE49-F238E27FC236}">
                <a16:creationId xmlns:a16="http://schemas.microsoft.com/office/drawing/2014/main" id="{416FB60A-39F6-4F6F-AE95-445D97C52DF7}"/>
              </a:ext>
            </a:extLst>
          </p:cNvPr>
          <p:cNvSpPr/>
          <p:nvPr/>
        </p:nvSpPr>
        <p:spPr>
          <a:xfrm>
            <a:off x="8199120" y="944880"/>
            <a:ext cx="3825240" cy="716280"/>
          </a:xfrm>
          <a:prstGeom prst="round2DiagRect">
            <a:avLst/>
          </a:prstGeom>
          <a:solidFill>
            <a:srgbClr val="04B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Google Shape;153;p22"/>
          <p:cNvSpPr/>
          <p:nvPr/>
        </p:nvSpPr>
        <p:spPr>
          <a:xfrm>
            <a:off x="9849150" y="6314525"/>
            <a:ext cx="2026800" cy="17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DM Sans"/>
              <a:ea typeface="DM Sans"/>
              <a:cs typeface="DM Sans"/>
              <a:sym typeface="DM Sans"/>
            </a:endParaRPr>
          </a:p>
        </p:txBody>
      </p:sp>
      <p:graphicFrame>
        <p:nvGraphicFramePr>
          <p:cNvPr id="3" name="Table 2">
            <a:extLst>
              <a:ext uri="{FF2B5EF4-FFF2-40B4-BE49-F238E27FC236}">
                <a16:creationId xmlns:a16="http://schemas.microsoft.com/office/drawing/2014/main" id="{02FE6152-7BA1-4D86-8CBE-CD357CFAF529}"/>
              </a:ext>
            </a:extLst>
          </p:cNvPr>
          <p:cNvGraphicFramePr>
            <a:graphicFrameLocks noGrp="1"/>
          </p:cNvGraphicFramePr>
          <p:nvPr>
            <p:extLst>
              <p:ext uri="{D42A27DB-BD31-4B8C-83A1-F6EECF244321}">
                <p14:modId xmlns:p14="http://schemas.microsoft.com/office/powerpoint/2010/main" val="2405913753"/>
              </p:ext>
            </p:extLst>
          </p:nvPr>
        </p:nvGraphicFramePr>
        <p:xfrm>
          <a:off x="344000" y="304797"/>
          <a:ext cx="8700132" cy="2202690"/>
        </p:xfrm>
        <a:graphic>
          <a:graphicData uri="http://schemas.openxmlformats.org/drawingml/2006/table">
            <a:tbl>
              <a:tblPr firstRow="1" firstCol="1" bandRow="1">
                <a:tableStyleId>{5C22544A-7EE6-4342-B048-85BDC9FD1C3A}</a:tableStyleId>
              </a:tblPr>
              <a:tblGrid>
                <a:gridCol w="1981785">
                  <a:extLst>
                    <a:ext uri="{9D8B030D-6E8A-4147-A177-3AD203B41FA5}">
                      <a16:colId xmlns:a16="http://schemas.microsoft.com/office/drawing/2014/main" val="3239541871"/>
                    </a:ext>
                  </a:extLst>
                </a:gridCol>
                <a:gridCol w="1106665">
                  <a:extLst>
                    <a:ext uri="{9D8B030D-6E8A-4147-A177-3AD203B41FA5}">
                      <a16:colId xmlns:a16="http://schemas.microsoft.com/office/drawing/2014/main" val="294437314"/>
                    </a:ext>
                  </a:extLst>
                </a:gridCol>
                <a:gridCol w="1106665">
                  <a:extLst>
                    <a:ext uri="{9D8B030D-6E8A-4147-A177-3AD203B41FA5}">
                      <a16:colId xmlns:a16="http://schemas.microsoft.com/office/drawing/2014/main" val="1846248913"/>
                    </a:ext>
                  </a:extLst>
                </a:gridCol>
                <a:gridCol w="1367485">
                  <a:extLst>
                    <a:ext uri="{9D8B030D-6E8A-4147-A177-3AD203B41FA5}">
                      <a16:colId xmlns:a16="http://schemas.microsoft.com/office/drawing/2014/main" val="3370290897"/>
                    </a:ext>
                  </a:extLst>
                </a:gridCol>
                <a:gridCol w="924202">
                  <a:extLst>
                    <a:ext uri="{9D8B030D-6E8A-4147-A177-3AD203B41FA5}">
                      <a16:colId xmlns:a16="http://schemas.microsoft.com/office/drawing/2014/main" val="227166647"/>
                    </a:ext>
                  </a:extLst>
                </a:gridCol>
                <a:gridCol w="1106665">
                  <a:extLst>
                    <a:ext uri="{9D8B030D-6E8A-4147-A177-3AD203B41FA5}">
                      <a16:colId xmlns:a16="http://schemas.microsoft.com/office/drawing/2014/main" val="2431592684"/>
                    </a:ext>
                  </a:extLst>
                </a:gridCol>
                <a:gridCol w="1106665">
                  <a:extLst>
                    <a:ext uri="{9D8B030D-6E8A-4147-A177-3AD203B41FA5}">
                      <a16:colId xmlns:a16="http://schemas.microsoft.com/office/drawing/2014/main" val="2892348318"/>
                    </a:ext>
                  </a:extLst>
                </a:gridCol>
              </a:tblGrid>
              <a:tr h="602871">
                <a:tc>
                  <a:txBody>
                    <a:bodyPr/>
                    <a:lstStyle/>
                    <a:p>
                      <a:pPr marL="0" marR="0" algn="r">
                        <a:lnSpc>
                          <a:spcPct val="107000"/>
                        </a:lnSpc>
                        <a:spcBef>
                          <a:spcPts val="0"/>
                        </a:spcBef>
                        <a:spcAft>
                          <a:spcPts val="0"/>
                        </a:spcAft>
                      </a:pPr>
                      <a:r>
                        <a:rPr lang="en-US" sz="2000" dirty="0">
                          <a:effectLst/>
                        </a:rPr>
                        <a:t>Model</a:t>
                      </a:r>
                    </a:p>
                    <a:p>
                      <a:pPr marL="0" marR="0" algn="r">
                        <a:lnSpc>
                          <a:spcPct val="107000"/>
                        </a:lnSpc>
                        <a:spcBef>
                          <a:spcPts val="0"/>
                        </a:spcBef>
                        <a:spcAft>
                          <a:spcPts val="0"/>
                        </a:spcAft>
                      </a:pP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Sklearn</a:t>
                      </a:r>
                      <a:endPar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Train Score</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Test Score</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Precision</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rPr>
                        <a:t>Recall</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F1-Score</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AUC</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6672393"/>
                  </a:ext>
                </a:extLst>
              </a:tr>
              <a:tr h="602871">
                <a:tc>
                  <a:txBody>
                    <a:bodyPr/>
                    <a:lstStyle/>
                    <a:p>
                      <a:pPr marL="0" marR="0" algn="r">
                        <a:lnSpc>
                          <a:spcPct val="107000"/>
                        </a:lnSpc>
                        <a:spcBef>
                          <a:spcPts val="0"/>
                        </a:spcBef>
                        <a:spcAft>
                          <a:spcPts val="0"/>
                        </a:spcAft>
                      </a:pPr>
                      <a:r>
                        <a:rPr lang="en-US" sz="2000" dirty="0">
                          <a:effectLst/>
                        </a:rPr>
                        <a:t>Logistic Regression</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91.74%</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92.29%</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0.90</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0.91</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0.957</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6416110"/>
                  </a:ext>
                </a:extLst>
              </a:tr>
              <a:tr h="293654">
                <a:tc>
                  <a:txBody>
                    <a:bodyPr/>
                    <a:lstStyle/>
                    <a:p>
                      <a:pPr marL="0" marR="0" algn="r">
                        <a:lnSpc>
                          <a:spcPct val="107000"/>
                        </a:lnSpc>
                        <a:spcBef>
                          <a:spcPts val="0"/>
                        </a:spcBef>
                        <a:spcAft>
                          <a:spcPts val="0"/>
                        </a:spcAft>
                      </a:pPr>
                      <a:r>
                        <a:rPr lang="en-US" sz="2000" dirty="0">
                          <a:effectLst/>
                        </a:rPr>
                        <a:t>Naive Bayes</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93.02%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90.55%</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0.91</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0.91</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0.950</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6766233"/>
                  </a:ext>
                </a:extLst>
              </a:tr>
              <a:tr h="293654">
                <a:tc>
                  <a:txBody>
                    <a:bodyPr/>
                    <a:lstStyle/>
                    <a:p>
                      <a:pPr marL="0" marR="0" algn="r">
                        <a:lnSpc>
                          <a:spcPct val="107000"/>
                        </a:lnSpc>
                        <a:spcBef>
                          <a:spcPts val="0"/>
                        </a:spcBef>
                        <a:spcAft>
                          <a:spcPts val="0"/>
                        </a:spcAft>
                      </a:pPr>
                      <a:r>
                        <a:rPr lang="en-US" sz="2000">
                          <a:effectLst/>
                        </a:rPr>
                        <a:t>KNN</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91.61%</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90.30%</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0.90</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0.91</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0.957</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892921"/>
                  </a:ext>
                </a:extLst>
              </a:tr>
              <a:tr h="293654">
                <a:tc>
                  <a:txBody>
                    <a:bodyPr/>
                    <a:lstStyle/>
                    <a:p>
                      <a:pPr marL="0" marR="0" algn="r">
                        <a:lnSpc>
                          <a:spcPct val="107000"/>
                        </a:lnSpc>
                        <a:spcBef>
                          <a:spcPts val="0"/>
                        </a:spcBef>
                        <a:spcAft>
                          <a:spcPts val="0"/>
                        </a:spcAft>
                      </a:pPr>
                      <a:r>
                        <a:rPr lang="en-US" sz="2000" dirty="0">
                          <a:effectLst/>
                        </a:rPr>
                        <a:t>Decision Tree</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91.52%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90.32%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a:effectLst/>
                        </a:rPr>
                        <a:t>0.92</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0.90</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0.91</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2000" dirty="0">
                          <a:effectLst/>
                        </a:rPr>
                        <a:t>0.957</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9800133"/>
                  </a:ext>
                </a:extLst>
              </a:tr>
            </a:tbl>
          </a:graphicData>
        </a:graphic>
      </p:graphicFrame>
      <p:sp>
        <p:nvSpPr>
          <p:cNvPr id="150" name="Google Shape;150;p22"/>
          <p:cNvSpPr txBox="1">
            <a:spLocks noGrp="1"/>
          </p:cNvSpPr>
          <p:nvPr>
            <p:ph type="title" idx="4294967295"/>
          </p:nvPr>
        </p:nvSpPr>
        <p:spPr>
          <a:xfrm>
            <a:off x="287150" y="3570691"/>
            <a:ext cx="11848000" cy="4351500"/>
          </a:xfrm>
          <a:prstGeom prst="rect">
            <a:avLst/>
          </a:prstGeom>
        </p:spPr>
        <p:txBody>
          <a:bodyPr spcFirstLastPara="1" wrap="square" lIns="121900" tIns="121900" rIns="121900" bIns="121900" anchor="ctr" anchorCtr="0">
            <a:noAutofit/>
          </a:bodyPr>
          <a:lstStyle/>
          <a:p>
            <a:pPr marL="0" lvl="0" indent="0" algn="r" rtl="0">
              <a:lnSpc>
                <a:spcPct val="80000"/>
              </a:lnSpc>
              <a:spcBef>
                <a:spcPts val="0"/>
              </a:spcBef>
              <a:spcAft>
                <a:spcPts val="0"/>
              </a:spcAft>
              <a:buNone/>
            </a:pPr>
            <a:r>
              <a:rPr lang="en-US" sz="6000" dirty="0" err="1">
                <a:latin typeface="+mn-lt"/>
              </a:rPr>
              <a:t>Chọn</a:t>
            </a:r>
            <a:br>
              <a:rPr lang="en-US" sz="6000" dirty="0">
                <a:latin typeface="+mn-lt"/>
              </a:rPr>
            </a:br>
            <a:r>
              <a:rPr lang="en-US" sz="6000" dirty="0">
                <a:solidFill>
                  <a:schemeClr val="lt1"/>
                </a:solidFill>
                <a:highlight>
                  <a:schemeClr val="accent2"/>
                </a:highlight>
                <a:latin typeface="+mn-lt"/>
              </a:rPr>
              <a:t>Naive Bayes</a:t>
            </a:r>
            <a:endParaRPr lang="en-US" sz="6000" dirty="0">
              <a:latin typeface="+mn-lt"/>
            </a:endParaRPr>
          </a:p>
        </p:txBody>
      </p:sp>
      <p:sp>
        <p:nvSpPr>
          <p:cNvPr id="6" name="TextBox 5">
            <a:extLst>
              <a:ext uri="{FF2B5EF4-FFF2-40B4-BE49-F238E27FC236}">
                <a16:creationId xmlns:a16="http://schemas.microsoft.com/office/drawing/2014/main" id="{429D55E8-C6C9-477C-BF48-BB45E1036D05}"/>
              </a:ext>
            </a:extLst>
          </p:cNvPr>
          <p:cNvSpPr txBox="1"/>
          <p:nvPr/>
        </p:nvSpPr>
        <p:spPr>
          <a:xfrm>
            <a:off x="9162085" y="566527"/>
            <a:ext cx="2456050" cy="1938992"/>
          </a:xfrm>
          <a:prstGeom prst="rect">
            <a:avLst/>
          </a:prstGeom>
          <a:noFill/>
        </p:spPr>
        <p:txBody>
          <a:bodyPr wrap="square" rtlCol="0">
            <a:spAutoFit/>
          </a:bodyPr>
          <a:lstStyle/>
          <a:p>
            <a:r>
              <a:rPr lang="en-US" sz="2400" b="1" dirty="0" err="1">
                <a:solidFill>
                  <a:schemeClr val="tx1"/>
                </a:solidFill>
                <a:effectLst/>
                <a:latin typeface="+mj-lt"/>
              </a:rPr>
              <a:t>Mức</a:t>
            </a:r>
            <a:r>
              <a:rPr lang="en-US" sz="2400" b="1" dirty="0">
                <a:solidFill>
                  <a:schemeClr val="tx1"/>
                </a:solidFill>
                <a:effectLst/>
                <a:latin typeface="+mj-lt"/>
              </a:rPr>
              <a:t> </a:t>
            </a:r>
            <a:r>
              <a:rPr lang="en-US" sz="2400" b="1" dirty="0" err="1">
                <a:solidFill>
                  <a:schemeClr val="tx1"/>
                </a:solidFill>
                <a:effectLst/>
                <a:latin typeface="+mj-lt"/>
              </a:rPr>
              <a:t>độ</a:t>
            </a:r>
            <a:r>
              <a:rPr lang="en-US" sz="2400" b="1" dirty="0">
                <a:solidFill>
                  <a:schemeClr val="tx1"/>
                </a:solidFill>
                <a:effectLst/>
                <a:latin typeface="+mj-lt"/>
              </a:rPr>
              <a:t> </a:t>
            </a:r>
            <a:r>
              <a:rPr lang="en-US" sz="2400" b="1" dirty="0">
                <a:solidFill>
                  <a:schemeClr val="tx1"/>
                </a:solidFill>
                <a:effectLst/>
                <a:highlight>
                  <a:srgbClr val="FFFF00"/>
                </a:highlight>
                <a:latin typeface="+mj-lt"/>
              </a:rPr>
              <a:t>overfitting </a:t>
            </a:r>
            <a:r>
              <a:rPr lang="en-US" sz="2400" b="1" dirty="0" err="1">
                <a:solidFill>
                  <a:schemeClr val="tx1"/>
                </a:solidFill>
                <a:effectLst/>
                <a:highlight>
                  <a:srgbClr val="FFFF00"/>
                </a:highlight>
                <a:latin typeface="+mj-lt"/>
              </a:rPr>
              <a:t>thấp</a:t>
            </a:r>
            <a:r>
              <a:rPr lang="en-US" sz="2400" b="1" dirty="0">
                <a:solidFill>
                  <a:schemeClr val="tx1"/>
                </a:solidFill>
                <a:effectLst/>
                <a:highlight>
                  <a:srgbClr val="FFFF00"/>
                </a:highlight>
                <a:latin typeface="+mj-lt"/>
              </a:rPr>
              <a:t> </a:t>
            </a:r>
            <a:r>
              <a:rPr lang="en-US" sz="2400" b="1" dirty="0" err="1">
                <a:solidFill>
                  <a:schemeClr val="tx1"/>
                </a:solidFill>
                <a:effectLst/>
                <a:latin typeface="+mj-lt"/>
              </a:rPr>
              <a:t>và</a:t>
            </a:r>
            <a:r>
              <a:rPr lang="en-US" sz="2400" b="1" dirty="0">
                <a:solidFill>
                  <a:schemeClr val="tx1"/>
                </a:solidFill>
                <a:effectLst/>
                <a:latin typeface="+mj-lt"/>
              </a:rPr>
              <a:t> </a:t>
            </a:r>
            <a:r>
              <a:rPr lang="en-US" sz="2400" b="1" dirty="0" err="1">
                <a:solidFill>
                  <a:schemeClr val="tx1"/>
                </a:solidFill>
                <a:effectLst/>
                <a:highlight>
                  <a:srgbClr val="FFFF00"/>
                </a:highlight>
                <a:latin typeface="+mj-lt"/>
              </a:rPr>
              <a:t>hiệu</a:t>
            </a:r>
            <a:r>
              <a:rPr lang="en-US" sz="2400" b="1" dirty="0">
                <a:solidFill>
                  <a:schemeClr val="tx1"/>
                </a:solidFill>
                <a:effectLst/>
                <a:highlight>
                  <a:srgbClr val="FFFF00"/>
                </a:highlight>
                <a:latin typeface="+mj-lt"/>
              </a:rPr>
              <a:t> </a:t>
            </a:r>
            <a:r>
              <a:rPr lang="en-US" sz="2400" b="1" dirty="0" err="1">
                <a:solidFill>
                  <a:schemeClr val="tx1"/>
                </a:solidFill>
                <a:effectLst/>
                <a:highlight>
                  <a:srgbClr val="FFFF00"/>
                </a:highlight>
                <a:latin typeface="+mj-lt"/>
              </a:rPr>
              <a:t>suất</a:t>
            </a:r>
            <a:r>
              <a:rPr lang="en-US" sz="2400" b="1" dirty="0">
                <a:solidFill>
                  <a:schemeClr val="tx1"/>
                </a:solidFill>
                <a:effectLst/>
                <a:highlight>
                  <a:srgbClr val="FFFF00"/>
                </a:highlight>
                <a:latin typeface="+mj-lt"/>
              </a:rPr>
              <a:t> </a:t>
            </a:r>
            <a:r>
              <a:rPr lang="en-US" sz="2400" b="1" dirty="0" err="1">
                <a:solidFill>
                  <a:schemeClr val="tx1"/>
                </a:solidFill>
                <a:effectLst/>
                <a:latin typeface="+mj-lt"/>
              </a:rPr>
              <a:t>phân</a:t>
            </a:r>
            <a:r>
              <a:rPr lang="en-US" sz="2400" b="1" dirty="0">
                <a:solidFill>
                  <a:schemeClr val="tx1"/>
                </a:solidFill>
                <a:effectLst/>
                <a:latin typeface="+mj-lt"/>
              </a:rPr>
              <a:t> </a:t>
            </a:r>
            <a:r>
              <a:rPr lang="en-US" sz="2400" b="1" dirty="0" err="1">
                <a:solidFill>
                  <a:schemeClr val="tx1"/>
                </a:solidFill>
                <a:effectLst/>
                <a:latin typeface="+mj-lt"/>
              </a:rPr>
              <a:t>loại</a:t>
            </a:r>
            <a:r>
              <a:rPr lang="en-US" sz="2400" b="1" dirty="0">
                <a:solidFill>
                  <a:schemeClr val="tx1"/>
                </a:solidFill>
                <a:effectLst/>
                <a:latin typeface="+mj-lt"/>
              </a:rPr>
              <a:t> </a:t>
            </a:r>
            <a:r>
              <a:rPr lang="en-US" sz="2400" b="1" dirty="0" err="1">
                <a:solidFill>
                  <a:schemeClr val="tx1"/>
                </a:solidFill>
                <a:effectLst/>
                <a:latin typeface="+mj-lt"/>
              </a:rPr>
              <a:t>tốt</a:t>
            </a:r>
            <a:endParaRPr lang="en-US" sz="2400" b="1" dirty="0">
              <a:solidFill>
                <a:schemeClr val="tx1"/>
              </a:solidFill>
              <a:effectLst/>
              <a:latin typeface="+mj-lt"/>
            </a:endParaRPr>
          </a:p>
          <a:p>
            <a:endParaRPr lang="en-US" sz="2400" b="1" dirty="0">
              <a:solidFill>
                <a:schemeClr val="tx1"/>
              </a:solidFill>
              <a:latin typeface="+mj-lt"/>
            </a:endParaRPr>
          </a:p>
        </p:txBody>
      </p:sp>
      <p:graphicFrame>
        <p:nvGraphicFramePr>
          <p:cNvPr id="2" name="Table 1">
            <a:extLst>
              <a:ext uri="{FF2B5EF4-FFF2-40B4-BE49-F238E27FC236}">
                <a16:creationId xmlns:a16="http://schemas.microsoft.com/office/drawing/2014/main" id="{A6989D0B-6C15-9031-4F8D-4CAA4DD61458}"/>
              </a:ext>
            </a:extLst>
          </p:cNvPr>
          <p:cNvGraphicFramePr>
            <a:graphicFrameLocks noGrp="1"/>
          </p:cNvGraphicFramePr>
          <p:nvPr>
            <p:extLst>
              <p:ext uri="{D42A27DB-BD31-4B8C-83A1-F6EECF244321}">
                <p14:modId xmlns:p14="http://schemas.microsoft.com/office/powerpoint/2010/main" val="567029455"/>
              </p:ext>
            </p:extLst>
          </p:nvPr>
        </p:nvGraphicFramePr>
        <p:xfrm>
          <a:off x="344000" y="2888291"/>
          <a:ext cx="8708560" cy="2522695"/>
        </p:xfrm>
        <a:graphic>
          <a:graphicData uri="http://schemas.openxmlformats.org/drawingml/2006/table">
            <a:tbl>
              <a:tblPr firstRow="1" firstCol="1" bandRow="1">
                <a:tableStyleId>{5C22544A-7EE6-4342-B048-85BDC9FD1C3A}</a:tableStyleId>
              </a:tblPr>
              <a:tblGrid>
                <a:gridCol w="2098594">
                  <a:extLst>
                    <a:ext uri="{9D8B030D-6E8A-4147-A177-3AD203B41FA5}">
                      <a16:colId xmlns:a16="http://schemas.microsoft.com/office/drawing/2014/main" val="1209775748"/>
                    </a:ext>
                  </a:extLst>
                </a:gridCol>
                <a:gridCol w="2129406">
                  <a:extLst>
                    <a:ext uri="{9D8B030D-6E8A-4147-A177-3AD203B41FA5}">
                      <a16:colId xmlns:a16="http://schemas.microsoft.com/office/drawing/2014/main" val="1579262733"/>
                    </a:ext>
                  </a:extLst>
                </a:gridCol>
                <a:gridCol w="1295400">
                  <a:extLst>
                    <a:ext uri="{9D8B030D-6E8A-4147-A177-3AD203B41FA5}">
                      <a16:colId xmlns:a16="http://schemas.microsoft.com/office/drawing/2014/main" val="3516088083"/>
                    </a:ext>
                  </a:extLst>
                </a:gridCol>
                <a:gridCol w="990600">
                  <a:extLst>
                    <a:ext uri="{9D8B030D-6E8A-4147-A177-3AD203B41FA5}">
                      <a16:colId xmlns:a16="http://schemas.microsoft.com/office/drawing/2014/main" val="3749042261"/>
                    </a:ext>
                  </a:extLst>
                </a:gridCol>
                <a:gridCol w="1066800">
                  <a:extLst>
                    <a:ext uri="{9D8B030D-6E8A-4147-A177-3AD203B41FA5}">
                      <a16:colId xmlns:a16="http://schemas.microsoft.com/office/drawing/2014/main" val="1196200819"/>
                    </a:ext>
                  </a:extLst>
                </a:gridCol>
                <a:gridCol w="1127760">
                  <a:extLst>
                    <a:ext uri="{9D8B030D-6E8A-4147-A177-3AD203B41FA5}">
                      <a16:colId xmlns:a16="http://schemas.microsoft.com/office/drawing/2014/main" val="279632581"/>
                    </a:ext>
                  </a:extLst>
                </a:gridCol>
              </a:tblGrid>
              <a:tr h="819637">
                <a:tc>
                  <a:txBody>
                    <a:bodyPr/>
                    <a:lstStyle/>
                    <a:p>
                      <a:pPr marL="0" marR="0" algn="r">
                        <a:lnSpc>
                          <a:spcPct val="107000"/>
                        </a:lnSpc>
                        <a:spcBef>
                          <a:spcPts val="0"/>
                        </a:spcBef>
                        <a:spcAft>
                          <a:spcPts val="0"/>
                        </a:spcAft>
                      </a:pPr>
                      <a:r>
                        <a:rPr lang="en-US" sz="2000" dirty="0">
                          <a:effectLst/>
                        </a:rPr>
                        <a:t>Model</a:t>
                      </a:r>
                    </a:p>
                    <a:p>
                      <a:pPr marL="0" marR="0" algn="r">
                        <a:lnSpc>
                          <a:spcPct val="107000"/>
                        </a:lnSpc>
                        <a:spcBef>
                          <a:spcPts val="0"/>
                        </a:spcBef>
                        <a:spcAft>
                          <a:spcPts val="0"/>
                        </a:spcAft>
                      </a:pPr>
                      <a:r>
                        <a:rPr lang="en-US" sz="2000" dirty="0" err="1">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PySpark</a:t>
                      </a:r>
                      <a:endParaRPr lang="en-US" sz="2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Accuracy</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Precision</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Recall</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F1-Score</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ROC AUC</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2337123"/>
                  </a:ext>
                </a:extLst>
              </a:tr>
              <a:tr h="399239">
                <a:tc>
                  <a:txBody>
                    <a:bodyPr/>
                    <a:lstStyle/>
                    <a:p>
                      <a:pPr marL="0" marR="0" algn="r">
                        <a:lnSpc>
                          <a:spcPct val="107000"/>
                        </a:lnSpc>
                        <a:spcBef>
                          <a:spcPts val="0"/>
                        </a:spcBef>
                        <a:spcAft>
                          <a:spcPts val="0"/>
                        </a:spcAft>
                      </a:pPr>
                      <a:r>
                        <a:rPr lang="en-US" sz="2000">
                          <a:effectLst/>
                        </a:rPr>
                        <a:t>Naïve Bayes</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89.91%</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0.90</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0.90</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0.90</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0.55</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8580129"/>
                  </a:ext>
                </a:extLst>
              </a:tr>
              <a:tr h="819637">
                <a:tc>
                  <a:txBody>
                    <a:bodyPr/>
                    <a:lstStyle/>
                    <a:p>
                      <a:pPr marL="0" marR="0" algn="r">
                        <a:lnSpc>
                          <a:spcPct val="107000"/>
                        </a:lnSpc>
                        <a:spcBef>
                          <a:spcPts val="0"/>
                        </a:spcBef>
                        <a:spcAft>
                          <a:spcPts val="0"/>
                        </a:spcAft>
                      </a:pPr>
                      <a:r>
                        <a:rPr lang="en-US" sz="2000">
                          <a:effectLst/>
                        </a:rPr>
                        <a:t>Logistic Regression</a:t>
                      </a:r>
                      <a:endPar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91.77%</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0.93</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1659317"/>
                  </a:ext>
                </a:extLst>
              </a:tr>
              <a:tr h="484182">
                <a:tc>
                  <a:txBody>
                    <a:bodyPr/>
                    <a:lstStyle/>
                    <a:p>
                      <a:pPr marL="0" marR="0" algn="r">
                        <a:lnSpc>
                          <a:spcPct val="107000"/>
                        </a:lnSpc>
                        <a:spcBef>
                          <a:spcPts val="0"/>
                        </a:spcBef>
                        <a:spcAft>
                          <a:spcPts val="0"/>
                        </a:spcAft>
                      </a:pPr>
                      <a:r>
                        <a:rPr lang="en-US" sz="2000" dirty="0">
                          <a:effectLst/>
                        </a:rPr>
                        <a:t>Random Forest</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91.77%</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0.92</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0.94</a:t>
                      </a:r>
                      <a:endPar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4733258"/>
                  </a:ext>
                </a:extLst>
              </a:tr>
            </a:tbl>
          </a:graphicData>
        </a:graphic>
      </p:graphicFrame>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7" name="Rectangle: Diagonal Corners Rounded 6">
            <a:extLst>
              <a:ext uri="{FF2B5EF4-FFF2-40B4-BE49-F238E27FC236}">
                <a16:creationId xmlns:a16="http://schemas.microsoft.com/office/drawing/2014/main" id="{416FB60A-39F6-4F6F-AE95-445D97C52DF7}"/>
              </a:ext>
            </a:extLst>
          </p:cNvPr>
          <p:cNvSpPr/>
          <p:nvPr/>
        </p:nvSpPr>
        <p:spPr>
          <a:xfrm>
            <a:off x="287150" y="158817"/>
            <a:ext cx="3825240" cy="716280"/>
          </a:xfrm>
          <a:prstGeom prst="round2DiagRect">
            <a:avLst/>
          </a:prstGeom>
          <a:solidFill>
            <a:srgbClr val="04B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Google Shape;153;p22"/>
          <p:cNvSpPr/>
          <p:nvPr/>
        </p:nvSpPr>
        <p:spPr>
          <a:xfrm>
            <a:off x="9849150" y="6314525"/>
            <a:ext cx="2026800" cy="17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DM Sans"/>
              <a:ea typeface="DM Sans"/>
              <a:cs typeface="DM Sans"/>
              <a:sym typeface="DM Sans"/>
            </a:endParaRPr>
          </a:p>
        </p:txBody>
      </p:sp>
      <p:sp>
        <p:nvSpPr>
          <p:cNvPr id="150" name="Google Shape;150;p22"/>
          <p:cNvSpPr txBox="1">
            <a:spLocks noGrp="1"/>
          </p:cNvSpPr>
          <p:nvPr>
            <p:ph type="title" idx="4294967295"/>
          </p:nvPr>
        </p:nvSpPr>
        <p:spPr>
          <a:xfrm>
            <a:off x="287150" y="3570691"/>
            <a:ext cx="11848000" cy="4351500"/>
          </a:xfrm>
          <a:prstGeom prst="rect">
            <a:avLst/>
          </a:prstGeom>
        </p:spPr>
        <p:txBody>
          <a:bodyPr spcFirstLastPara="1" wrap="square" lIns="121900" tIns="121900" rIns="121900" bIns="121900" anchor="ctr" anchorCtr="0">
            <a:noAutofit/>
          </a:bodyPr>
          <a:lstStyle/>
          <a:p>
            <a:pPr marL="0" lvl="0" indent="0" algn="r" rtl="0">
              <a:lnSpc>
                <a:spcPct val="80000"/>
              </a:lnSpc>
              <a:spcBef>
                <a:spcPts val="0"/>
              </a:spcBef>
              <a:spcAft>
                <a:spcPts val="0"/>
              </a:spcAft>
              <a:buNone/>
            </a:pPr>
            <a:r>
              <a:rPr lang="en-US" sz="6000" dirty="0" err="1">
                <a:latin typeface="+mn-lt"/>
              </a:rPr>
              <a:t>Chọn</a:t>
            </a:r>
            <a:br>
              <a:rPr lang="en-US" sz="6000" dirty="0">
                <a:latin typeface="+mn-lt"/>
              </a:rPr>
            </a:br>
            <a:r>
              <a:rPr lang="en-US" sz="6000" dirty="0">
                <a:solidFill>
                  <a:schemeClr val="lt1"/>
                </a:solidFill>
                <a:highlight>
                  <a:schemeClr val="accent2"/>
                </a:highlight>
                <a:latin typeface="+mn-lt"/>
              </a:rPr>
              <a:t>Naive Bayes</a:t>
            </a:r>
            <a:endParaRPr lang="en-US" sz="6000" dirty="0">
              <a:latin typeface="+mn-lt"/>
            </a:endParaRPr>
          </a:p>
        </p:txBody>
      </p:sp>
      <p:sp>
        <p:nvSpPr>
          <p:cNvPr id="5" name="TextBox 4">
            <a:extLst>
              <a:ext uri="{FF2B5EF4-FFF2-40B4-BE49-F238E27FC236}">
                <a16:creationId xmlns:a16="http://schemas.microsoft.com/office/drawing/2014/main" id="{EFD8F80A-9C22-48D9-9994-1C985F8E1852}"/>
              </a:ext>
            </a:extLst>
          </p:cNvPr>
          <p:cNvSpPr txBox="1"/>
          <p:nvPr/>
        </p:nvSpPr>
        <p:spPr>
          <a:xfrm>
            <a:off x="850232" y="288758"/>
            <a:ext cx="2919663" cy="523220"/>
          </a:xfrm>
          <a:prstGeom prst="rect">
            <a:avLst/>
          </a:prstGeom>
          <a:noFill/>
        </p:spPr>
        <p:txBody>
          <a:bodyPr wrap="square" rtlCol="0">
            <a:spAutoFit/>
          </a:bodyPr>
          <a:lstStyle/>
          <a:p>
            <a:r>
              <a:rPr lang="en-US" sz="2800" dirty="0">
                <a:solidFill>
                  <a:schemeClr val="bg1"/>
                </a:solidFill>
              </a:rPr>
              <a:t>DỰ ĐOÁN MỚI</a:t>
            </a:r>
          </a:p>
        </p:txBody>
      </p:sp>
      <p:graphicFrame>
        <p:nvGraphicFramePr>
          <p:cNvPr id="3" name="Table 2">
            <a:extLst>
              <a:ext uri="{FF2B5EF4-FFF2-40B4-BE49-F238E27FC236}">
                <a16:creationId xmlns:a16="http://schemas.microsoft.com/office/drawing/2014/main" id="{7B59B07D-893B-4B41-97BF-0F63530F34FE}"/>
              </a:ext>
            </a:extLst>
          </p:cNvPr>
          <p:cNvGraphicFramePr>
            <a:graphicFrameLocks noGrp="1"/>
          </p:cNvGraphicFramePr>
          <p:nvPr>
            <p:extLst>
              <p:ext uri="{D42A27DB-BD31-4B8C-83A1-F6EECF244321}">
                <p14:modId xmlns:p14="http://schemas.microsoft.com/office/powerpoint/2010/main" val="3239478624"/>
              </p:ext>
            </p:extLst>
          </p:nvPr>
        </p:nvGraphicFramePr>
        <p:xfrm>
          <a:off x="712710" y="1407996"/>
          <a:ext cx="10854451" cy="3196432"/>
        </p:xfrm>
        <a:graphic>
          <a:graphicData uri="http://schemas.openxmlformats.org/drawingml/2006/table">
            <a:tbl>
              <a:tblPr>
                <a:tableStyleId>{5C22544A-7EE6-4342-B048-85BDC9FD1C3A}</a:tableStyleId>
              </a:tblPr>
              <a:tblGrid>
                <a:gridCol w="491250">
                  <a:extLst>
                    <a:ext uri="{9D8B030D-6E8A-4147-A177-3AD203B41FA5}">
                      <a16:colId xmlns:a16="http://schemas.microsoft.com/office/drawing/2014/main" val="1599993464"/>
                    </a:ext>
                  </a:extLst>
                </a:gridCol>
                <a:gridCol w="5090160">
                  <a:extLst>
                    <a:ext uri="{9D8B030D-6E8A-4147-A177-3AD203B41FA5}">
                      <a16:colId xmlns:a16="http://schemas.microsoft.com/office/drawing/2014/main" val="1297312600"/>
                    </a:ext>
                  </a:extLst>
                </a:gridCol>
                <a:gridCol w="3596640">
                  <a:extLst>
                    <a:ext uri="{9D8B030D-6E8A-4147-A177-3AD203B41FA5}">
                      <a16:colId xmlns:a16="http://schemas.microsoft.com/office/drawing/2014/main" val="407834909"/>
                    </a:ext>
                  </a:extLst>
                </a:gridCol>
                <a:gridCol w="711919">
                  <a:extLst>
                    <a:ext uri="{9D8B030D-6E8A-4147-A177-3AD203B41FA5}">
                      <a16:colId xmlns:a16="http://schemas.microsoft.com/office/drawing/2014/main" val="463138531"/>
                    </a:ext>
                  </a:extLst>
                </a:gridCol>
                <a:gridCol w="964482">
                  <a:extLst>
                    <a:ext uri="{9D8B030D-6E8A-4147-A177-3AD203B41FA5}">
                      <a16:colId xmlns:a16="http://schemas.microsoft.com/office/drawing/2014/main" val="3704726826"/>
                    </a:ext>
                  </a:extLst>
                </a:gridCol>
              </a:tblGrid>
              <a:tr h="432934">
                <a:tc>
                  <a:txBody>
                    <a:bodyPr/>
                    <a:lstStyle/>
                    <a:p>
                      <a:pPr algn="l" fontAlgn="ctr"/>
                      <a:endParaRPr lang="en-US" sz="1800" b="1" i="0" u="none" strike="noStrike" dirty="0">
                        <a:solidFill>
                          <a:srgbClr val="D4D4D4"/>
                        </a:solidFill>
                        <a:effectLst/>
                        <a:latin typeface="Segoe UI" panose="020B0502040204020203" pitchFamily="34" charset="0"/>
                      </a:endParaRPr>
                    </a:p>
                  </a:txBody>
                  <a:tcPr marL="6273" marR="6273" marT="6273" marB="0" anchor="ctr"/>
                </a:tc>
                <a:tc>
                  <a:txBody>
                    <a:bodyPr/>
                    <a:lstStyle/>
                    <a:p>
                      <a:pPr algn="l" fontAlgn="ctr"/>
                      <a:r>
                        <a:rPr lang="en-US" sz="1800" u="none" strike="noStrike" dirty="0">
                          <a:effectLst/>
                        </a:rPr>
                        <a:t>Comment</a:t>
                      </a:r>
                      <a:endParaRPr lang="en-US" sz="1800" b="1" i="0" u="none" strike="noStrike" dirty="0">
                        <a:solidFill>
                          <a:srgbClr val="D4D4D4"/>
                        </a:solidFill>
                        <a:effectLst/>
                        <a:latin typeface="Segoe UI" panose="020B0502040204020203" pitchFamily="34" charset="0"/>
                      </a:endParaRPr>
                    </a:p>
                  </a:txBody>
                  <a:tcPr marL="6273" marR="6273" marT="6273" marB="0" anchor="ctr"/>
                </a:tc>
                <a:tc>
                  <a:txBody>
                    <a:bodyPr/>
                    <a:lstStyle/>
                    <a:p>
                      <a:pPr algn="l" fontAlgn="ctr"/>
                      <a:r>
                        <a:rPr lang="en-US" sz="1800" u="none" strike="noStrike" dirty="0" err="1">
                          <a:effectLst/>
                        </a:rPr>
                        <a:t>Comment_new</a:t>
                      </a:r>
                      <a:endParaRPr lang="en-US" sz="1800" b="1" i="0" u="none" strike="noStrike" dirty="0">
                        <a:solidFill>
                          <a:srgbClr val="D4D4D4"/>
                        </a:solidFill>
                        <a:effectLst/>
                        <a:latin typeface="Segoe UI" panose="020B0502040204020203" pitchFamily="34" charset="0"/>
                      </a:endParaRPr>
                    </a:p>
                  </a:txBody>
                  <a:tcPr marL="6273" marR="6273" marT="6273" marB="0" anchor="ctr"/>
                </a:tc>
                <a:tc>
                  <a:txBody>
                    <a:bodyPr/>
                    <a:lstStyle/>
                    <a:p>
                      <a:pPr algn="l" fontAlgn="ctr"/>
                      <a:r>
                        <a:rPr lang="en-US" sz="1800" u="none" strike="noStrike" dirty="0">
                          <a:effectLst/>
                        </a:rPr>
                        <a:t>words</a:t>
                      </a:r>
                      <a:endParaRPr lang="en-US" sz="1800" b="1" i="0" u="none" strike="noStrike" dirty="0">
                        <a:solidFill>
                          <a:srgbClr val="D4D4D4"/>
                        </a:solidFill>
                        <a:effectLst/>
                        <a:latin typeface="Segoe UI" panose="020B0502040204020203" pitchFamily="34" charset="0"/>
                      </a:endParaRPr>
                    </a:p>
                  </a:txBody>
                  <a:tcPr marL="6273" marR="6273" marT="6273" marB="0" anchor="ctr"/>
                </a:tc>
                <a:tc>
                  <a:txBody>
                    <a:bodyPr/>
                    <a:lstStyle/>
                    <a:p>
                      <a:pPr algn="l" fontAlgn="ctr"/>
                      <a:r>
                        <a:rPr lang="en-US" sz="1800" u="none" strike="noStrike" dirty="0">
                          <a:effectLst/>
                        </a:rPr>
                        <a:t>length</a:t>
                      </a:r>
                      <a:endParaRPr lang="en-US" sz="1800" b="1" i="0" u="none" strike="noStrike" dirty="0">
                        <a:solidFill>
                          <a:srgbClr val="D4D4D4"/>
                        </a:solidFill>
                        <a:effectLst/>
                        <a:latin typeface="Segoe UI" panose="020B0502040204020203" pitchFamily="34" charset="0"/>
                      </a:endParaRPr>
                    </a:p>
                  </a:txBody>
                  <a:tcPr marL="6273" marR="6273" marT="6273" marB="0" anchor="ctr"/>
                </a:tc>
                <a:extLst>
                  <a:ext uri="{0D108BD9-81ED-4DB2-BD59-A6C34878D82A}">
                    <a16:rowId xmlns:a16="http://schemas.microsoft.com/office/drawing/2014/main" val="1443254917"/>
                  </a:ext>
                </a:extLst>
              </a:tr>
              <a:tr h="432934">
                <a:tc>
                  <a:txBody>
                    <a:bodyPr/>
                    <a:lstStyle/>
                    <a:p>
                      <a:pPr algn="l" fontAlgn="ctr"/>
                      <a:r>
                        <a:rPr lang="en-US" sz="1800" u="none" strike="noStrike">
                          <a:effectLst/>
                        </a:rPr>
                        <a:t>0</a:t>
                      </a:r>
                      <a:endParaRPr lang="en-US" sz="1800" b="0" i="0" u="none" strike="noStrike">
                        <a:solidFill>
                          <a:srgbClr val="D4D4D4"/>
                        </a:solidFill>
                        <a:effectLst/>
                        <a:latin typeface="Segoe UI" panose="020B0502040204020203" pitchFamily="34" charset="0"/>
                      </a:endParaRPr>
                    </a:p>
                  </a:txBody>
                  <a:tcPr marL="6273" marR="6273" marT="6273" marB="0" anchor="ctr"/>
                </a:tc>
                <a:tc>
                  <a:txBody>
                    <a:bodyPr/>
                    <a:lstStyle/>
                    <a:p>
                      <a:pPr algn="l" fontAlgn="ctr"/>
                      <a:r>
                        <a:rPr lang="en-US" sz="1800" u="none" strike="noStrike">
                          <a:effectLst/>
                        </a:rPr>
                        <a:t>Đồ ăn bốc mùi luôn á, ghê quá, bó tay luôn</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dirty="0" err="1">
                          <a:effectLst/>
                        </a:rPr>
                        <a:t>bốc</a:t>
                      </a:r>
                      <a:r>
                        <a:rPr lang="en-US" sz="1800" u="none" strike="noStrike" dirty="0">
                          <a:effectLst/>
                        </a:rPr>
                        <a:t> </a:t>
                      </a:r>
                      <a:r>
                        <a:rPr lang="en-US" sz="1800" u="none" strike="noStrike" dirty="0" err="1">
                          <a:effectLst/>
                        </a:rPr>
                        <a:t>mùi</a:t>
                      </a:r>
                      <a:r>
                        <a:rPr lang="en-US" sz="1800" u="none" strike="noStrike" dirty="0">
                          <a:effectLst/>
                        </a:rPr>
                        <a:t> </a:t>
                      </a:r>
                      <a:r>
                        <a:rPr lang="en-US" sz="1800" u="none" strike="noStrike" dirty="0" err="1">
                          <a:effectLst/>
                        </a:rPr>
                        <a:t>ghê</a:t>
                      </a:r>
                      <a:r>
                        <a:rPr lang="en-US" sz="1800" u="none" strike="noStrike" dirty="0">
                          <a:effectLst/>
                        </a:rPr>
                        <a:t> </a:t>
                      </a:r>
                      <a:r>
                        <a:rPr lang="en-US" sz="1800" u="none" strike="noStrike" dirty="0" err="1">
                          <a:effectLst/>
                        </a:rPr>
                        <a:t>bó_tay</a:t>
                      </a:r>
                      <a:endParaRPr lang="en-US" sz="1800" b="0" i="0" u="none" strike="noStrike" dirty="0">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11</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42</a:t>
                      </a:r>
                      <a:endParaRPr lang="en-US" sz="1800" b="0" i="0" u="none" strike="noStrike">
                        <a:solidFill>
                          <a:srgbClr val="D4D4D4"/>
                        </a:solidFill>
                        <a:effectLst/>
                        <a:latin typeface="Segoe UI" panose="020B0502040204020203" pitchFamily="34" charset="0"/>
                      </a:endParaRPr>
                    </a:p>
                  </a:txBody>
                  <a:tcPr marL="6273" marR="6273" marT="25094" marB="25094" anchor="ctr"/>
                </a:tc>
                <a:extLst>
                  <a:ext uri="{0D108BD9-81ED-4DB2-BD59-A6C34878D82A}">
                    <a16:rowId xmlns:a16="http://schemas.microsoft.com/office/drawing/2014/main" val="1752507582"/>
                  </a:ext>
                </a:extLst>
              </a:tr>
              <a:tr h="432934">
                <a:tc>
                  <a:txBody>
                    <a:bodyPr/>
                    <a:lstStyle/>
                    <a:p>
                      <a:pPr algn="l" fontAlgn="ctr"/>
                      <a:r>
                        <a:rPr lang="en-US" sz="1800" u="none" strike="noStrike">
                          <a:effectLst/>
                        </a:rPr>
                        <a:t>1</a:t>
                      </a:r>
                      <a:endParaRPr lang="en-US" sz="1800" b="0" i="0" u="none" strike="noStrike">
                        <a:solidFill>
                          <a:srgbClr val="D4D4D4"/>
                        </a:solidFill>
                        <a:effectLst/>
                        <a:latin typeface="Segoe UI" panose="020B0502040204020203" pitchFamily="34" charset="0"/>
                      </a:endParaRPr>
                    </a:p>
                  </a:txBody>
                  <a:tcPr marL="6273" marR="6273" marT="6273" marB="0" anchor="ctr"/>
                </a:tc>
                <a:tc>
                  <a:txBody>
                    <a:bodyPr/>
                    <a:lstStyle/>
                    <a:p>
                      <a:pPr algn="l" fontAlgn="ctr"/>
                      <a:r>
                        <a:rPr lang="en-US" sz="1800" u="none" strike="noStrike">
                          <a:effectLst/>
                        </a:rPr>
                        <a:t>Hôm nay đợi mãi cũng không thấy giao hàng tới</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dirty="0" err="1">
                          <a:effectLst/>
                        </a:rPr>
                        <a:t>hôm_nay</a:t>
                      </a:r>
                      <a:r>
                        <a:rPr lang="en-US" sz="1800" u="none" strike="noStrike" dirty="0">
                          <a:effectLst/>
                        </a:rPr>
                        <a:t> </a:t>
                      </a:r>
                      <a:r>
                        <a:rPr lang="en-US" sz="1800" u="none" strike="noStrike" dirty="0" err="1">
                          <a:effectLst/>
                        </a:rPr>
                        <a:t>đợi</a:t>
                      </a:r>
                      <a:r>
                        <a:rPr lang="en-US" sz="1800" u="none" strike="noStrike" dirty="0">
                          <a:effectLst/>
                        </a:rPr>
                        <a:t> </a:t>
                      </a:r>
                      <a:r>
                        <a:rPr lang="en-US" sz="1800" u="none" strike="noStrike" dirty="0" err="1">
                          <a:effectLst/>
                        </a:rPr>
                        <a:t>mãi</a:t>
                      </a:r>
                      <a:r>
                        <a:rPr lang="en-US" sz="1800" u="none" strike="noStrike" dirty="0">
                          <a:effectLst/>
                        </a:rPr>
                        <a:t> </a:t>
                      </a:r>
                      <a:r>
                        <a:rPr lang="en-US" sz="1800" u="none" strike="noStrike" dirty="0" err="1">
                          <a:effectLst/>
                        </a:rPr>
                        <a:t>không_thấy</a:t>
                      </a:r>
                      <a:r>
                        <a:rPr lang="en-US" sz="1800" u="none" strike="noStrike" dirty="0">
                          <a:effectLst/>
                        </a:rPr>
                        <a:t> </a:t>
                      </a:r>
                      <a:r>
                        <a:rPr lang="en-US" sz="1800" u="none" strike="noStrike" dirty="0" err="1">
                          <a:effectLst/>
                        </a:rPr>
                        <a:t>giao</a:t>
                      </a:r>
                      <a:r>
                        <a:rPr lang="en-US" sz="1800" u="none" strike="noStrike" dirty="0">
                          <a:effectLst/>
                        </a:rPr>
                        <a:t> </a:t>
                      </a:r>
                      <a:r>
                        <a:rPr lang="en-US" sz="1800" u="none" strike="noStrike" dirty="0" err="1">
                          <a:effectLst/>
                        </a:rPr>
                        <a:t>hàng</a:t>
                      </a:r>
                      <a:endParaRPr lang="en-US" sz="1800" b="0" i="0" u="none" strike="noStrike" dirty="0">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dirty="0">
                          <a:effectLst/>
                        </a:rPr>
                        <a:t>10</a:t>
                      </a:r>
                      <a:endParaRPr lang="en-US" sz="1800" b="0" i="0" u="none" strike="noStrike" dirty="0">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45</a:t>
                      </a:r>
                      <a:endParaRPr lang="en-US" sz="1800" b="0" i="0" u="none" strike="noStrike">
                        <a:solidFill>
                          <a:srgbClr val="D4D4D4"/>
                        </a:solidFill>
                        <a:effectLst/>
                        <a:latin typeface="Segoe UI" panose="020B0502040204020203" pitchFamily="34" charset="0"/>
                      </a:endParaRPr>
                    </a:p>
                  </a:txBody>
                  <a:tcPr marL="6273" marR="6273" marT="25094" marB="25094" anchor="ctr"/>
                </a:tc>
                <a:extLst>
                  <a:ext uri="{0D108BD9-81ED-4DB2-BD59-A6C34878D82A}">
                    <a16:rowId xmlns:a16="http://schemas.microsoft.com/office/drawing/2014/main" val="3000776656"/>
                  </a:ext>
                </a:extLst>
              </a:tr>
              <a:tr h="432934">
                <a:tc>
                  <a:txBody>
                    <a:bodyPr/>
                    <a:lstStyle/>
                    <a:p>
                      <a:pPr algn="l" fontAlgn="ctr"/>
                      <a:r>
                        <a:rPr lang="en-US" sz="1800" u="none" strike="noStrike">
                          <a:effectLst/>
                        </a:rPr>
                        <a:t>2</a:t>
                      </a:r>
                      <a:endParaRPr lang="en-US" sz="1800" b="0" i="0" u="none" strike="noStrike">
                        <a:solidFill>
                          <a:srgbClr val="D4D4D4"/>
                        </a:solidFill>
                        <a:effectLst/>
                        <a:latin typeface="Segoe UI" panose="020B0502040204020203" pitchFamily="34" charset="0"/>
                      </a:endParaRPr>
                    </a:p>
                  </a:txBody>
                  <a:tcPr marL="6273" marR="6273" marT="6273" marB="0" anchor="ctr"/>
                </a:tc>
                <a:tc>
                  <a:txBody>
                    <a:bodyPr/>
                    <a:lstStyle/>
                    <a:p>
                      <a:pPr algn="l" fontAlgn="ctr"/>
                      <a:r>
                        <a:rPr lang="en-US" sz="1800" u="none" strike="noStrike">
                          <a:effectLst/>
                        </a:rPr>
                        <a:t>Bữa sáng rất ngon, lần sau lại tới</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bữa ngon</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8</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34</a:t>
                      </a:r>
                      <a:endParaRPr lang="en-US" sz="1800" b="0" i="0" u="none" strike="noStrike">
                        <a:solidFill>
                          <a:srgbClr val="D4D4D4"/>
                        </a:solidFill>
                        <a:effectLst/>
                        <a:latin typeface="Segoe UI" panose="020B0502040204020203" pitchFamily="34" charset="0"/>
                      </a:endParaRPr>
                    </a:p>
                  </a:txBody>
                  <a:tcPr marL="6273" marR="6273" marT="25094" marB="25094" anchor="ctr"/>
                </a:tc>
                <a:extLst>
                  <a:ext uri="{0D108BD9-81ED-4DB2-BD59-A6C34878D82A}">
                    <a16:rowId xmlns:a16="http://schemas.microsoft.com/office/drawing/2014/main" val="61739557"/>
                  </a:ext>
                </a:extLst>
              </a:tr>
              <a:tr h="432934">
                <a:tc>
                  <a:txBody>
                    <a:bodyPr/>
                    <a:lstStyle/>
                    <a:p>
                      <a:pPr algn="l" fontAlgn="ctr"/>
                      <a:r>
                        <a:rPr lang="en-US" sz="1800" u="none" strike="noStrike">
                          <a:effectLst/>
                        </a:rPr>
                        <a:t>3</a:t>
                      </a:r>
                      <a:endParaRPr lang="en-US" sz="1800" b="0" i="0" u="none" strike="noStrike">
                        <a:solidFill>
                          <a:srgbClr val="D4D4D4"/>
                        </a:solidFill>
                        <a:effectLst/>
                        <a:latin typeface="Segoe UI" panose="020B0502040204020203" pitchFamily="34" charset="0"/>
                      </a:endParaRPr>
                    </a:p>
                  </a:txBody>
                  <a:tcPr marL="6273" marR="6273" marT="6273" marB="0" anchor="ctr"/>
                </a:tc>
                <a:tc>
                  <a:txBody>
                    <a:bodyPr/>
                    <a:lstStyle/>
                    <a:p>
                      <a:pPr algn="l" fontAlgn="ctr"/>
                      <a:r>
                        <a:rPr lang="vi-VN" sz="1800" u="none" strike="noStrike">
                          <a:effectLst/>
                        </a:rPr>
                        <a:t>Coi thường khách hàng ghê</a:t>
                      </a:r>
                      <a:endParaRPr lang="vi-VN"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vi-VN" sz="1800" u="none" strike="noStrike">
                          <a:effectLst/>
                        </a:rPr>
                        <a:t>coi_thường khách_hàng ghê</a:t>
                      </a:r>
                      <a:endParaRPr lang="vi-VN"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5</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25</a:t>
                      </a:r>
                      <a:endParaRPr lang="en-US" sz="1800" b="0" i="0" u="none" strike="noStrike">
                        <a:solidFill>
                          <a:srgbClr val="D4D4D4"/>
                        </a:solidFill>
                        <a:effectLst/>
                        <a:latin typeface="Segoe UI" panose="020B0502040204020203" pitchFamily="34" charset="0"/>
                      </a:endParaRPr>
                    </a:p>
                  </a:txBody>
                  <a:tcPr marL="6273" marR="6273" marT="25094" marB="25094" anchor="ctr"/>
                </a:tc>
                <a:extLst>
                  <a:ext uri="{0D108BD9-81ED-4DB2-BD59-A6C34878D82A}">
                    <a16:rowId xmlns:a16="http://schemas.microsoft.com/office/drawing/2014/main" val="1887565627"/>
                  </a:ext>
                </a:extLst>
              </a:tr>
              <a:tr h="432934">
                <a:tc>
                  <a:txBody>
                    <a:bodyPr/>
                    <a:lstStyle/>
                    <a:p>
                      <a:pPr algn="l" fontAlgn="ctr"/>
                      <a:r>
                        <a:rPr lang="en-US" sz="1800" u="none" strike="noStrike">
                          <a:effectLst/>
                        </a:rPr>
                        <a:t>4</a:t>
                      </a:r>
                      <a:endParaRPr lang="en-US" sz="1800" b="0" i="0" u="none" strike="noStrike">
                        <a:solidFill>
                          <a:srgbClr val="D4D4D4"/>
                        </a:solidFill>
                        <a:effectLst/>
                        <a:latin typeface="Segoe UI" panose="020B0502040204020203" pitchFamily="34" charset="0"/>
                      </a:endParaRPr>
                    </a:p>
                  </a:txBody>
                  <a:tcPr marL="6273" marR="6273" marT="6273" marB="0" anchor="ctr"/>
                </a:tc>
                <a:tc>
                  <a:txBody>
                    <a:bodyPr/>
                    <a:lstStyle/>
                    <a:p>
                      <a:pPr algn="l" fontAlgn="ctr"/>
                      <a:r>
                        <a:rPr lang="en-US" sz="1800" u="none" strike="noStrike">
                          <a:effectLst/>
                        </a:rPr>
                        <a:t>Ko tệ nha, lần sau ghé nữa</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không_tệ ghé</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7</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26</a:t>
                      </a:r>
                      <a:endParaRPr lang="en-US" sz="1800" b="0" i="0" u="none" strike="noStrike">
                        <a:solidFill>
                          <a:srgbClr val="D4D4D4"/>
                        </a:solidFill>
                        <a:effectLst/>
                        <a:latin typeface="Segoe UI" panose="020B0502040204020203" pitchFamily="34" charset="0"/>
                      </a:endParaRPr>
                    </a:p>
                  </a:txBody>
                  <a:tcPr marL="6273" marR="6273" marT="25094" marB="25094" anchor="ctr"/>
                </a:tc>
                <a:extLst>
                  <a:ext uri="{0D108BD9-81ED-4DB2-BD59-A6C34878D82A}">
                    <a16:rowId xmlns:a16="http://schemas.microsoft.com/office/drawing/2014/main" val="2098557883"/>
                  </a:ext>
                </a:extLst>
              </a:tr>
              <a:tr h="432934">
                <a:tc>
                  <a:txBody>
                    <a:bodyPr/>
                    <a:lstStyle/>
                    <a:p>
                      <a:pPr algn="l" fontAlgn="ctr"/>
                      <a:r>
                        <a:rPr lang="en-US" sz="1800" u="none" strike="noStrike">
                          <a:effectLst/>
                        </a:rPr>
                        <a:t>5</a:t>
                      </a:r>
                      <a:endParaRPr lang="en-US" sz="1800" b="0" i="0" u="none" strike="noStrike">
                        <a:solidFill>
                          <a:srgbClr val="D4D4D4"/>
                        </a:solidFill>
                        <a:effectLst/>
                        <a:latin typeface="Segoe UI" panose="020B0502040204020203" pitchFamily="34" charset="0"/>
                      </a:endParaRPr>
                    </a:p>
                  </a:txBody>
                  <a:tcPr marL="6273" marR="6273" marT="6273" marB="0" anchor="ctr"/>
                </a:tc>
                <a:tc>
                  <a:txBody>
                    <a:bodyPr/>
                    <a:lstStyle/>
                    <a:p>
                      <a:pPr algn="l" fontAlgn="ctr"/>
                      <a:r>
                        <a:rPr lang="en-US" sz="1800" u="none" strike="noStrike">
                          <a:effectLst/>
                        </a:rPr>
                        <a:t>đếch muốn ăn lần 2</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không_muốn</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a:effectLst/>
                        </a:rPr>
                        <a:t>5</a:t>
                      </a:r>
                      <a:endParaRPr lang="en-US" sz="1800" b="0" i="0" u="none" strike="noStrike">
                        <a:solidFill>
                          <a:srgbClr val="D4D4D4"/>
                        </a:solidFill>
                        <a:effectLst/>
                        <a:latin typeface="Segoe UI" panose="020B0502040204020203" pitchFamily="34" charset="0"/>
                      </a:endParaRPr>
                    </a:p>
                  </a:txBody>
                  <a:tcPr marL="6273" marR="6273" marT="25094" marB="25094" anchor="ctr"/>
                </a:tc>
                <a:tc>
                  <a:txBody>
                    <a:bodyPr/>
                    <a:lstStyle/>
                    <a:p>
                      <a:pPr algn="l" fontAlgn="ctr"/>
                      <a:r>
                        <a:rPr lang="en-US" sz="1800" u="none" strike="noStrike" dirty="0">
                          <a:effectLst/>
                        </a:rPr>
                        <a:t>18</a:t>
                      </a:r>
                      <a:endParaRPr lang="en-US" sz="1800" b="0" i="0" u="none" strike="noStrike" dirty="0">
                        <a:solidFill>
                          <a:srgbClr val="D4D4D4"/>
                        </a:solidFill>
                        <a:effectLst/>
                        <a:latin typeface="Segoe UI" panose="020B0502040204020203" pitchFamily="34" charset="0"/>
                      </a:endParaRPr>
                    </a:p>
                  </a:txBody>
                  <a:tcPr marL="6273" marR="6273" marT="25094" marB="25094" anchor="ctr"/>
                </a:tc>
                <a:extLst>
                  <a:ext uri="{0D108BD9-81ED-4DB2-BD59-A6C34878D82A}">
                    <a16:rowId xmlns:a16="http://schemas.microsoft.com/office/drawing/2014/main" val="969304913"/>
                  </a:ext>
                </a:extLst>
              </a:tr>
            </a:tbl>
          </a:graphicData>
        </a:graphic>
      </p:graphicFrame>
      <p:pic>
        <p:nvPicPr>
          <p:cNvPr id="4" name="Picture 3">
            <a:extLst>
              <a:ext uri="{FF2B5EF4-FFF2-40B4-BE49-F238E27FC236}">
                <a16:creationId xmlns:a16="http://schemas.microsoft.com/office/drawing/2014/main" id="{F6A36C8F-BE22-40DC-FBE3-74C988404C06}"/>
              </a:ext>
            </a:extLst>
          </p:cNvPr>
          <p:cNvPicPr>
            <a:picLocks noChangeAspect="1"/>
          </p:cNvPicPr>
          <p:nvPr/>
        </p:nvPicPr>
        <p:blipFill>
          <a:blip r:embed="rId3"/>
          <a:stretch>
            <a:fillRect/>
          </a:stretch>
        </p:blipFill>
        <p:spPr>
          <a:xfrm>
            <a:off x="214162" y="1404592"/>
            <a:ext cx="11920988" cy="3299381"/>
          </a:xfrm>
          <a:prstGeom prst="rect">
            <a:avLst/>
          </a:prstGeom>
        </p:spPr>
      </p:pic>
    </p:spTree>
    <p:extLst>
      <p:ext uri="{BB962C8B-B14F-4D97-AF65-F5344CB8AC3E}">
        <p14:creationId xmlns:p14="http://schemas.microsoft.com/office/powerpoint/2010/main" val="26825087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4008006" y="281965"/>
            <a:ext cx="918952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latin typeface="+mj-lt"/>
              </a:rPr>
              <a:t>Nhà Hàng </a:t>
            </a:r>
            <a:r>
              <a:rPr lang="en" dirty="0">
                <a:solidFill>
                  <a:schemeClr val="lt1"/>
                </a:solidFill>
                <a:highlight>
                  <a:schemeClr val="accent2"/>
                </a:highlight>
                <a:latin typeface="+mj-lt"/>
              </a:rPr>
              <a:t>Insight</a:t>
            </a:r>
            <a:endParaRPr dirty="0">
              <a:solidFill>
                <a:schemeClr val="lt1"/>
              </a:solidFill>
              <a:highlight>
                <a:schemeClr val="accent2"/>
              </a:highlight>
              <a:latin typeface="+mj-lt"/>
            </a:endParaRPr>
          </a:p>
        </p:txBody>
      </p:sp>
      <p:sp>
        <p:nvSpPr>
          <p:cNvPr id="171" name="Google Shape;171;p24"/>
          <p:cNvSpPr/>
          <p:nvPr/>
        </p:nvSpPr>
        <p:spPr>
          <a:xfrm>
            <a:off x="9849150" y="6314525"/>
            <a:ext cx="2026800" cy="17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DM Sans"/>
              <a:ea typeface="DM Sans"/>
              <a:cs typeface="DM Sans"/>
              <a:sym typeface="DM Sans"/>
            </a:endParaRPr>
          </a:p>
        </p:txBody>
      </p:sp>
      <p:pic>
        <p:nvPicPr>
          <p:cNvPr id="3" name="Picture 2">
            <a:extLst>
              <a:ext uri="{FF2B5EF4-FFF2-40B4-BE49-F238E27FC236}">
                <a16:creationId xmlns:a16="http://schemas.microsoft.com/office/drawing/2014/main" id="{3943EC5F-FEF7-985E-684E-D3197F2E00BC}"/>
              </a:ext>
            </a:extLst>
          </p:cNvPr>
          <p:cNvPicPr>
            <a:picLocks noChangeAspect="1"/>
          </p:cNvPicPr>
          <p:nvPr/>
        </p:nvPicPr>
        <p:blipFill>
          <a:blip r:embed="rId3"/>
          <a:stretch>
            <a:fillRect/>
          </a:stretch>
        </p:blipFill>
        <p:spPr>
          <a:xfrm>
            <a:off x="316050" y="1863667"/>
            <a:ext cx="5757695" cy="3363987"/>
          </a:xfrm>
          <a:prstGeom prst="rect">
            <a:avLst/>
          </a:prstGeom>
        </p:spPr>
      </p:pic>
      <p:pic>
        <p:nvPicPr>
          <p:cNvPr id="8" name="Picture 7">
            <a:extLst>
              <a:ext uri="{FF2B5EF4-FFF2-40B4-BE49-F238E27FC236}">
                <a16:creationId xmlns:a16="http://schemas.microsoft.com/office/drawing/2014/main" id="{0A4C94BD-FCE3-2837-E7E3-A7F91859D47C}"/>
              </a:ext>
            </a:extLst>
          </p:cNvPr>
          <p:cNvPicPr>
            <a:picLocks noChangeAspect="1"/>
          </p:cNvPicPr>
          <p:nvPr/>
        </p:nvPicPr>
        <p:blipFill>
          <a:blip r:embed="rId4"/>
          <a:stretch>
            <a:fillRect/>
          </a:stretch>
        </p:blipFill>
        <p:spPr>
          <a:xfrm>
            <a:off x="6073745" y="1863667"/>
            <a:ext cx="5995943" cy="3363987"/>
          </a:xfrm>
          <a:prstGeom prst="rect">
            <a:avLst/>
          </a:prstGeom>
        </p:spPr>
      </p:pic>
      <p:sp>
        <p:nvSpPr>
          <p:cNvPr id="10" name="TextBox 9">
            <a:extLst>
              <a:ext uri="{FF2B5EF4-FFF2-40B4-BE49-F238E27FC236}">
                <a16:creationId xmlns:a16="http://schemas.microsoft.com/office/drawing/2014/main" id="{662102B9-8339-8FB3-76BC-DF24874D1652}"/>
              </a:ext>
            </a:extLst>
          </p:cNvPr>
          <p:cNvSpPr txBox="1"/>
          <p:nvPr/>
        </p:nvSpPr>
        <p:spPr>
          <a:xfrm>
            <a:off x="612742" y="5514680"/>
            <a:ext cx="11076495" cy="523220"/>
          </a:xfrm>
          <a:prstGeom prst="rect">
            <a:avLst/>
          </a:prstGeom>
          <a:noFill/>
        </p:spPr>
        <p:txBody>
          <a:bodyPr wrap="square" rtlCol="0">
            <a:spAutoFit/>
          </a:bodyPr>
          <a:lstStyle/>
          <a:p>
            <a:r>
              <a:rPr lang="en-PH" dirty="0" err="1"/>
              <a:t>Số</a:t>
            </a:r>
            <a:r>
              <a:rPr lang="en-PH" dirty="0"/>
              <a:t> </a:t>
            </a:r>
            <a:r>
              <a:rPr lang="en-PH" dirty="0" err="1"/>
              <a:t>lượng</a:t>
            </a:r>
            <a:r>
              <a:rPr lang="en-PH" dirty="0"/>
              <a:t> comment </a:t>
            </a:r>
            <a:r>
              <a:rPr lang="en-PH" dirty="0" err="1"/>
              <a:t>đạt</a:t>
            </a:r>
            <a:r>
              <a:rPr lang="en-PH" dirty="0"/>
              <a:t> </a:t>
            </a:r>
            <a:r>
              <a:rPr lang="en-PH" dirty="0" err="1"/>
              <a:t>đỉnh</a:t>
            </a:r>
            <a:r>
              <a:rPr lang="en-PH" dirty="0"/>
              <a:t> </a:t>
            </a:r>
            <a:r>
              <a:rPr lang="en-PH" dirty="0" err="1"/>
              <a:t>trong</a:t>
            </a:r>
            <a:r>
              <a:rPr lang="en-PH" dirty="0"/>
              <a:t> </a:t>
            </a:r>
            <a:r>
              <a:rPr lang="en-PH" dirty="0" err="1"/>
              <a:t>năm</a:t>
            </a:r>
            <a:r>
              <a:rPr lang="en-PH" dirty="0"/>
              <a:t> 2019 (</a:t>
            </a:r>
            <a:r>
              <a:rPr lang="en-PH" dirty="0" err="1"/>
              <a:t>giai</a:t>
            </a:r>
            <a:r>
              <a:rPr lang="en-PH" dirty="0"/>
              <a:t> </a:t>
            </a:r>
            <a:r>
              <a:rPr lang="en-PH" dirty="0" err="1"/>
              <a:t>đoạn</a:t>
            </a:r>
            <a:r>
              <a:rPr lang="en-PH" dirty="0"/>
              <a:t> covid), </a:t>
            </a:r>
            <a:r>
              <a:rPr lang="en-PH" dirty="0" err="1"/>
              <a:t>sau</a:t>
            </a:r>
            <a:r>
              <a:rPr lang="en-PH" dirty="0"/>
              <a:t> </a:t>
            </a:r>
            <a:r>
              <a:rPr lang="en-PH" dirty="0" err="1"/>
              <a:t>đó</a:t>
            </a:r>
            <a:r>
              <a:rPr lang="en-PH" dirty="0"/>
              <a:t> </a:t>
            </a:r>
            <a:r>
              <a:rPr lang="en-PH" dirty="0" err="1"/>
              <a:t>giảm</a:t>
            </a:r>
            <a:r>
              <a:rPr lang="en-PH" dirty="0"/>
              <a:t> </a:t>
            </a:r>
            <a:r>
              <a:rPr lang="en-PH" dirty="0" err="1"/>
              <a:t>và</a:t>
            </a:r>
            <a:r>
              <a:rPr lang="en-PH" dirty="0"/>
              <a:t> </a:t>
            </a:r>
            <a:r>
              <a:rPr lang="en-PH" dirty="0" err="1"/>
              <a:t>bắt</a:t>
            </a:r>
            <a:r>
              <a:rPr lang="en-PH" dirty="0"/>
              <a:t> </a:t>
            </a:r>
            <a:r>
              <a:rPr lang="en-PH" dirty="0" err="1"/>
              <a:t>đầu</a:t>
            </a:r>
            <a:r>
              <a:rPr lang="en-PH" dirty="0"/>
              <a:t> </a:t>
            </a:r>
            <a:r>
              <a:rPr lang="en-PH" dirty="0" err="1"/>
              <a:t>tăng</a:t>
            </a:r>
            <a:r>
              <a:rPr lang="en-PH" dirty="0"/>
              <a:t> </a:t>
            </a:r>
            <a:r>
              <a:rPr lang="en-PH" dirty="0" err="1"/>
              <a:t>lại</a:t>
            </a:r>
            <a:r>
              <a:rPr lang="en-PH" dirty="0"/>
              <a:t> </a:t>
            </a:r>
            <a:r>
              <a:rPr lang="en-PH" dirty="0" err="1"/>
              <a:t>từ</a:t>
            </a:r>
            <a:r>
              <a:rPr lang="en-PH" dirty="0"/>
              <a:t> 2022</a:t>
            </a:r>
          </a:p>
          <a:p>
            <a:r>
              <a:rPr lang="en-PH" dirty="0" err="1"/>
              <a:t>Số</a:t>
            </a:r>
            <a:r>
              <a:rPr lang="en-PH" dirty="0"/>
              <a:t> </a:t>
            </a:r>
            <a:r>
              <a:rPr lang="en-PH" dirty="0" err="1"/>
              <a:t>lượng</a:t>
            </a:r>
            <a:r>
              <a:rPr lang="en-PH" dirty="0"/>
              <a:t> dislike </a:t>
            </a:r>
            <a:r>
              <a:rPr lang="en-PH" dirty="0" err="1"/>
              <a:t>có</a:t>
            </a:r>
            <a:r>
              <a:rPr lang="en-PH" dirty="0"/>
              <a:t> xu </a:t>
            </a:r>
            <a:r>
              <a:rPr lang="en-PH" dirty="0" err="1"/>
              <a:t>hướng</a:t>
            </a:r>
            <a:r>
              <a:rPr lang="en-PH" dirty="0"/>
              <a:t> </a:t>
            </a:r>
            <a:r>
              <a:rPr lang="en-PH" dirty="0" err="1"/>
              <a:t>giảm</a:t>
            </a:r>
            <a:r>
              <a:rPr lang="en-PH" dirty="0"/>
              <a:t> </a:t>
            </a:r>
            <a:r>
              <a:rPr lang="en-PH" dirty="0" err="1"/>
              <a:t>dần</a:t>
            </a:r>
            <a:r>
              <a:rPr lang="en-PH" dirty="0"/>
              <a:t> </a:t>
            </a:r>
            <a:r>
              <a:rPr lang="en-PH" dirty="0" err="1"/>
              <a:t>theo</a:t>
            </a:r>
            <a:r>
              <a:rPr lang="en-PH" dirty="0"/>
              <a:t> </a:t>
            </a:r>
            <a:r>
              <a:rPr lang="en-PH" dirty="0" err="1"/>
              <a:t>thời</a:t>
            </a:r>
            <a:r>
              <a:rPr lang="en-PH" dirty="0"/>
              <a:t> </a:t>
            </a:r>
            <a:r>
              <a:rPr lang="en-PH" dirty="0" err="1"/>
              <a:t>gian</a:t>
            </a:r>
            <a:endParaRPr lang="en-PH" dirty="0"/>
          </a:p>
        </p:txBody>
      </p:sp>
    </p:spTree>
    <p:extLst>
      <p:ext uri="{BB962C8B-B14F-4D97-AF65-F5344CB8AC3E}">
        <p14:creationId xmlns:p14="http://schemas.microsoft.com/office/powerpoint/2010/main" val="34534967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4008006" y="281965"/>
            <a:ext cx="918952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latin typeface="+mj-lt"/>
              </a:rPr>
              <a:t>Nhà Hàng </a:t>
            </a:r>
            <a:r>
              <a:rPr lang="en" dirty="0">
                <a:solidFill>
                  <a:schemeClr val="lt1"/>
                </a:solidFill>
                <a:highlight>
                  <a:schemeClr val="accent2"/>
                </a:highlight>
                <a:latin typeface="+mj-lt"/>
              </a:rPr>
              <a:t>Insight</a:t>
            </a:r>
            <a:endParaRPr dirty="0">
              <a:solidFill>
                <a:schemeClr val="lt1"/>
              </a:solidFill>
              <a:highlight>
                <a:schemeClr val="accent2"/>
              </a:highlight>
              <a:latin typeface="+mj-lt"/>
            </a:endParaRPr>
          </a:p>
        </p:txBody>
      </p:sp>
      <p:sp>
        <p:nvSpPr>
          <p:cNvPr id="171" name="Google Shape;171;p24"/>
          <p:cNvSpPr/>
          <p:nvPr/>
        </p:nvSpPr>
        <p:spPr>
          <a:xfrm>
            <a:off x="9849150" y="6314525"/>
            <a:ext cx="2026800" cy="17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DM Sans"/>
              <a:ea typeface="DM Sans"/>
              <a:cs typeface="DM Sans"/>
              <a:sym typeface="DM Sans"/>
            </a:endParaRPr>
          </a:p>
        </p:txBody>
      </p:sp>
      <p:sp>
        <p:nvSpPr>
          <p:cNvPr id="10" name="TextBox 9">
            <a:extLst>
              <a:ext uri="{FF2B5EF4-FFF2-40B4-BE49-F238E27FC236}">
                <a16:creationId xmlns:a16="http://schemas.microsoft.com/office/drawing/2014/main" id="{662102B9-8339-8FB3-76BC-DF24874D1652}"/>
              </a:ext>
            </a:extLst>
          </p:cNvPr>
          <p:cNvSpPr txBox="1"/>
          <p:nvPr/>
        </p:nvSpPr>
        <p:spPr>
          <a:xfrm>
            <a:off x="612742" y="5514680"/>
            <a:ext cx="11076495" cy="307777"/>
          </a:xfrm>
          <a:prstGeom prst="rect">
            <a:avLst/>
          </a:prstGeom>
          <a:noFill/>
        </p:spPr>
        <p:txBody>
          <a:bodyPr wrap="square" rtlCol="0">
            <a:spAutoFit/>
          </a:bodyPr>
          <a:lstStyle/>
          <a:p>
            <a:r>
              <a:rPr lang="en-PH" dirty="0" err="1"/>
              <a:t>Nhà</a:t>
            </a:r>
            <a:r>
              <a:rPr lang="en-PH" dirty="0"/>
              <a:t> </a:t>
            </a:r>
            <a:r>
              <a:rPr lang="en-PH" dirty="0" err="1"/>
              <a:t>Hàng</a:t>
            </a:r>
            <a:r>
              <a:rPr lang="en-PH" dirty="0"/>
              <a:t> </a:t>
            </a:r>
            <a:r>
              <a:rPr lang="en-PH" dirty="0" err="1"/>
              <a:t>tập</a:t>
            </a:r>
            <a:r>
              <a:rPr lang="en-PH" dirty="0"/>
              <a:t> </a:t>
            </a:r>
            <a:r>
              <a:rPr lang="en-PH" dirty="0" err="1"/>
              <a:t>trung</a:t>
            </a:r>
            <a:r>
              <a:rPr lang="en-PH" dirty="0"/>
              <a:t> </a:t>
            </a:r>
            <a:r>
              <a:rPr lang="en-PH" dirty="0" err="1"/>
              <a:t>đông</a:t>
            </a:r>
            <a:r>
              <a:rPr lang="en-PH" dirty="0"/>
              <a:t> ở </a:t>
            </a:r>
            <a:r>
              <a:rPr lang="en-PH" dirty="0" err="1"/>
              <a:t>Quận</a:t>
            </a:r>
            <a:r>
              <a:rPr lang="en-PH" dirty="0"/>
              <a:t> 1, 2, 3, 4, 5 </a:t>
            </a:r>
            <a:r>
              <a:rPr lang="en-PH" dirty="0" err="1"/>
              <a:t>và</a:t>
            </a:r>
            <a:r>
              <a:rPr lang="en-PH" dirty="0"/>
              <a:t> </a:t>
            </a:r>
            <a:r>
              <a:rPr lang="en-PH" dirty="0" err="1"/>
              <a:t>giá</a:t>
            </a:r>
            <a:r>
              <a:rPr lang="en-PH" dirty="0"/>
              <a:t> </a:t>
            </a:r>
            <a:r>
              <a:rPr lang="en-PH" dirty="0" err="1"/>
              <a:t>bán</a:t>
            </a:r>
            <a:r>
              <a:rPr lang="en-PH" dirty="0"/>
              <a:t> ở </a:t>
            </a:r>
            <a:r>
              <a:rPr lang="en-PH" dirty="0" err="1"/>
              <a:t>các</a:t>
            </a:r>
            <a:r>
              <a:rPr lang="en-PH" dirty="0"/>
              <a:t> </a:t>
            </a:r>
            <a:r>
              <a:rPr lang="en-PH" dirty="0" err="1"/>
              <a:t>quận</a:t>
            </a:r>
            <a:r>
              <a:rPr lang="en-PH" dirty="0"/>
              <a:t> </a:t>
            </a:r>
            <a:r>
              <a:rPr lang="en-PH" dirty="0" err="1"/>
              <a:t>này</a:t>
            </a:r>
            <a:r>
              <a:rPr lang="en-PH" dirty="0"/>
              <a:t> </a:t>
            </a:r>
            <a:r>
              <a:rPr lang="en-PH" dirty="0" err="1"/>
              <a:t>thường</a:t>
            </a:r>
            <a:r>
              <a:rPr lang="en-PH" dirty="0"/>
              <a:t> </a:t>
            </a:r>
            <a:r>
              <a:rPr lang="en-PH" dirty="0" err="1"/>
              <a:t>cao</a:t>
            </a:r>
            <a:r>
              <a:rPr lang="en-PH" dirty="0"/>
              <a:t> </a:t>
            </a:r>
            <a:r>
              <a:rPr lang="en-PH" dirty="0" err="1"/>
              <a:t>hơn</a:t>
            </a:r>
            <a:r>
              <a:rPr lang="en-PH" dirty="0"/>
              <a:t> </a:t>
            </a:r>
            <a:r>
              <a:rPr lang="en-PH" dirty="0" err="1"/>
              <a:t>các</a:t>
            </a:r>
            <a:r>
              <a:rPr lang="en-PH" dirty="0"/>
              <a:t> </a:t>
            </a:r>
            <a:r>
              <a:rPr lang="en-PH" dirty="0" err="1"/>
              <a:t>Quận</a:t>
            </a:r>
            <a:r>
              <a:rPr lang="en-PH" dirty="0"/>
              <a:t> </a:t>
            </a:r>
            <a:r>
              <a:rPr lang="en-PH" dirty="0" err="1"/>
              <a:t>khác</a:t>
            </a:r>
            <a:endParaRPr lang="en-PH" dirty="0"/>
          </a:p>
        </p:txBody>
      </p:sp>
      <p:pic>
        <p:nvPicPr>
          <p:cNvPr id="4" name="Picture 3">
            <a:extLst>
              <a:ext uri="{FF2B5EF4-FFF2-40B4-BE49-F238E27FC236}">
                <a16:creationId xmlns:a16="http://schemas.microsoft.com/office/drawing/2014/main" id="{9962576C-1F6C-57D4-7EA7-57B68831F380}"/>
              </a:ext>
            </a:extLst>
          </p:cNvPr>
          <p:cNvPicPr>
            <a:picLocks noChangeAspect="1"/>
          </p:cNvPicPr>
          <p:nvPr/>
        </p:nvPicPr>
        <p:blipFill>
          <a:blip r:embed="rId3"/>
          <a:stretch>
            <a:fillRect/>
          </a:stretch>
        </p:blipFill>
        <p:spPr>
          <a:xfrm>
            <a:off x="0" y="1388836"/>
            <a:ext cx="5910300" cy="3363987"/>
          </a:xfrm>
          <a:prstGeom prst="rect">
            <a:avLst/>
          </a:prstGeom>
        </p:spPr>
      </p:pic>
      <p:pic>
        <p:nvPicPr>
          <p:cNvPr id="6" name="Picture 5">
            <a:extLst>
              <a:ext uri="{FF2B5EF4-FFF2-40B4-BE49-F238E27FC236}">
                <a16:creationId xmlns:a16="http://schemas.microsoft.com/office/drawing/2014/main" id="{439E7A42-6B31-F7E8-51F4-F3599975F545}"/>
              </a:ext>
            </a:extLst>
          </p:cNvPr>
          <p:cNvPicPr>
            <a:picLocks noChangeAspect="1"/>
          </p:cNvPicPr>
          <p:nvPr/>
        </p:nvPicPr>
        <p:blipFill>
          <a:blip r:embed="rId4"/>
          <a:stretch>
            <a:fillRect/>
          </a:stretch>
        </p:blipFill>
        <p:spPr>
          <a:xfrm>
            <a:off x="5910300" y="1388836"/>
            <a:ext cx="6159387" cy="3415556"/>
          </a:xfrm>
          <a:prstGeom prst="rect">
            <a:avLst/>
          </a:prstGeom>
        </p:spPr>
      </p:pic>
    </p:spTree>
    <p:extLst>
      <p:ext uri="{BB962C8B-B14F-4D97-AF65-F5344CB8AC3E}">
        <p14:creationId xmlns:p14="http://schemas.microsoft.com/office/powerpoint/2010/main" val="29201885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1046375" y="133268"/>
            <a:ext cx="11145625"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3600" dirty="0">
                <a:latin typeface="+mj-lt"/>
              </a:rPr>
              <a:t>Sasin - Mì Cay 7 Cấp Độ Hàn Quốc – Quận 5  </a:t>
            </a:r>
            <a:r>
              <a:rPr lang="en" sz="3600" dirty="0">
                <a:solidFill>
                  <a:schemeClr val="lt1"/>
                </a:solidFill>
                <a:highlight>
                  <a:schemeClr val="accent2"/>
                </a:highlight>
                <a:latin typeface="+mj-lt"/>
              </a:rPr>
              <a:t>Insight</a:t>
            </a:r>
            <a:endParaRPr sz="3600" dirty="0">
              <a:solidFill>
                <a:schemeClr val="lt1"/>
              </a:solidFill>
              <a:highlight>
                <a:schemeClr val="accent2"/>
              </a:highlight>
              <a:latin typeface="+mj-lt"/>
            </a:endParaRPr>
          </a:p>
        </p:txBody>
      </p:sp>
      <p:sp>
        <p:nvSpPr>
          <p:cNvPr id="171" name="Google Shape;171;p24"/>
          <p:cNvSpPr/>
          <p:nvPr/>
        </p:nvSpPr>
        <p:spPr>
          <a:xfrm>
            <a:off x="9849150" y="6314525"/>
            <a:ext cx="2026800" cy="17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DM Sans"/>
              <a:ea typeface="DM Sans"/>
              <a:cs typeface="DM Sans"/>
              <a:sym typeface="DM Sans"/>
            </a:endParaRPr>
          </a:p>
        </p:txBody>
      </p:sp>
      <p:sp>
        <p:nvSpPr>
          <p:cNvPr id="10" name="TextBox 9">
            <a:extLst>
              <a:ext uri="{FF2B5EF4-FFF2-40B4-BE49-F238E27FC236}">
                <a16:creationId xmlns:a16="http://schemas.microsoft.com/office/drawing/2014/main" id="{662102B9-8339-8FB3-76BC-DF24874D1652}"/>
              </a:ext>
            </a:extLst>
          </p:cNvPr>
          <p:cNvSpPr txBox="1"/>
          <p:nvPr/>
        </p:nvSpPr>
        <p:spPr>
          <a:xfrm>
            <a:off x="612742" y="5514680"/>
            <a:ext cx="11076495" cy="307777"/>
          </a:xfrm>
          <a:prstGeom prst="rect">
            <a:avLst/>
          </a:prstGeom>
          <a:noFill/>
        </p:spPr>
        <p:txBody>
          <a:bodyPr wrap="square" rtlCol="0">
            <a:spAutoFit/>
          </a:bodyPr>
          <a:lstStyle/>
          <a:p>
            <a:r>
              <a:rPr lang="en-PH" dirty="0" err="1"/>
              <a:t>Mì</a:t>
            </a:r>
            <a:r>
              <a:rPr lang="en-PH" dirty="0"/>
              <a:t> Cay </a:t>
            </a:r>
            <a:r>
              <a:rPr lang="en-PH" dirty="0" err="1"/>
              <a:t>được</a:t>
            </a:r>
            <a:r>
              <a:rPr lang="en-PH" dirty="0"/>
              <a:t> </a:t>
            </a:r>
            <a:r>
              <a:rPr lang="en-PH" dirty="0" err="1"/>
              <a:t>quan</a:t>
            </a:r>
            <a:r>
              <a:rPr lang="en-PH" dirty="0"/>
              <a:t> </a:t>
            </a:r>
            <a:r>
              <a:rPr lang="en-PH" dirty="0" err="1"/>
              <a:t>tâm</a:t>
            </a:r>
            <a:r>
              <a:rPr lang="en-PH" dirty="0"/>
              <a:t> </a:t>
            </a:r>
            <a:r>
              <a:rPr lang="en-PH" dirty="0" err="1"/>
              <a:t>nhiều</a:t>
            </a:r>
            <a:r>
              <a:rPr lang="en-PH" dirty="0"/>
              <a:t> </a:t>
            </a:r>
            <a:r>
              <a:rPr lang="en-PH" dirty="0" err="1"/>
              <a:t>vào</a:t>
            </a:r>
            <a:r>
              <a:rPr lang="en-PH" dirty="0"/>
              <a:t> 2018 </a:t>
            </a:r>
            <a:r>
              <a:rPr lang="en-PH" dirty="0" err="1"/>
              <a:t>và</a:t>
            </a:r>
            <a:r>
              <a:rPr lang="en-PH" dirty="0"/>
              <a:t> 2019 </a:t>
            </a:r>
            <a:r>
              <a:rPr lang="en-PH" dirty="0" err="1"/>
              <a:t>nhưng</a:t>
            </a:r>
            <a:r>
              <a:rPr lang="en-PH" dirty="0"/>
              <a:t> </a:t>
            </a:r>
            <a:r>
              <a:rPr lang="en-PH" dirty="0" err="1"/>
              <a:t>hiện</a:t>
            </a:r>
            <a:r>
              <a:rPr lang="en-PH" dirty="0"/>
              <a:t> nay </a:t>
            </a:r>
            <a:r>
              <a:rPr lang="en-PH" dirty="0" err="1"/>
              <a:t>không</a:t>
            </a:r>
            <a:r>
              <a:rPr lang="en-PH" dirty="0"/>
              <a:t> </a:t>
            </a:r>
            <a:r>
              <a:rPr lang="en-PH" dirty="0" err="1"/>
              <a:t>còn</a:t>
            </a:r>
            <a:r>
              <a:rPr lang="en-PH" dirty="0"/>
              <a:t> </a:t>
            </a:r>
            <a:r>
              <a:rPr lang="en-PH" dirty="0" err="1"/>
              <a:t>được</a:t>
            </a:r>
            <a:r>
              <a:rPr lang="en-PH" dirty="0"/>
              <a:t> </a:t>
            </a:r>
            <a:r>
              <a:rPr lang="en-PH" dirty="0" err="1"/>
              <a:t>nhắc</a:t>
            </a:r>
            <a:r>
              <a:rPr lang="en-PH" dirty="0"/>
              <a:t> </a:t>
            </a:r>
            <a:r>
              <a:rPr lang="en-PH" dirty="0" err="1"/>
              <a:t>đến</a:t>
            </a:r>
            <a:endParaRPr lang="en-PH" dirty="0"/>
          </a:p>
        </p:txBody>
      </p:sp>
      <p:pic>
        <p:nvPicPr>
          <p:cNvPr id="3" name="Picture 2">
            <a:extLst>
              <a:ext uri="{FF2B5EF4-FFF2-40B4-BE49-F238E27FC236}">
                <a16:creationId xmlns:a16="http://schemas.microsoft.com/office/drawing/2014/main" id="{CD93C110-3228-8285-CD65-5A50D466406F}"/>
              </a:ext>
            </a:extLst>
          </p:cNvPr>
          <p:cNvPicPr>
            <a:picLocks noChangeAspect="1"/>
          </p:cNvPicPr>
          <p:nvPr/>
        </p:nvPicPr>
        <p:blipFill>
          <a:blip r:embed="rId3"/>
          <a:stretch>
            <a:fillRect/>
          </a:stretch>
        </p:blipFill>
        <p:spPr>
          <a:xfrm>
            <a:off x="0" y="1265350"/>
            <a:ext cx="6171408" cy="3527338"/>
          </a:xfrm>
          <a:prstGeom prst="rect">
            <a:avLst/>
          </a:prstGeom>
        </p:spPr>
      </p:pic>
      <p:pic>
        <p:nvPicPr>
          <p:cNvPr id="7" name="Picture 6">
            <a:extLst>
              <a:ext uri="{FF2B5EF4-FFF2-40B4-BE49-F238E27FC236}">
                <a16:creationId xmlns:a16="http://schemas.microsoft.com/office/drawing/2014/main" id="{412E8BAF-F357-44C3-09ED-B23C3FB11728}"/>
              </a:ext>
            </a:extLst>
          </p:cNvPr>
          <p:cNvPicPr>
            <a:picLocks noChangeAspect="1"/>
          </p:cNvPicPr>
          <p:nvPr/>
        </p:nvPicPr>
        <p:blipFill>
          <a:blip r:embed="rId4"/>
          <a:stretch>
            <a:fillRect/>
          </a:stretch>
        </p:blipFill>
        <p:spPr>
          <a:xfrm>
            <a:off x="6096000" y="1265350"/>
            <a:ext cx="6239779" cy="3527338"/>
          </a:xfrm>
          <a:prstGeom prst="rect">
            <a:avLst/>
          </a:prstGeom>
        </p:spPr>
      </p:pic>
    </p:spTree>
    <p:extLst>
      <p:ext uri="{BB962C8B-B14F-4D97-AF65-F5344CB8AC3E}">
        <p14:creationId xmlns:p14="http://schemas.microsoft.com/office/powerpoint/2010/main" val="4154221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1" name="Google Shape;171;p24"/>
          <p:cNvSpPr/>
          <p:nvPr/>
        </p:nvSpPr>
        <p:spPr>
          <a:xfrm>
            <a:off x="9849150" y="6314525"/>
            <a:ext cx="2026800" cy="17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DM Sans"/>
              <a:ea typeface="DM Sans"/>
              <a:cs typeface="DM Sans"/>
              <a:sym typeface="DM Sans"/>
            </a:endParaRPr>
          </a:p>
        </p:txBody>
      </p:sp>
      <p:sp>
        <p:nvSpPr>
          <p:cNvPr id="10" name="TextBox 9">
            <a:extLst>
              <a:ext uri="{FF2B5EF4-FFF2-40B4-BE49-F238E27FC236}">
                <a16:creationId xmlns:a16="http://schemas.microsoft.com/office/drawing/2014/main" id="{662102B9-8339-8FB3-76BC-DF24874D1652}"/>
              </a:ext>
            </a:extLst>
          </p:cNvPr>
          <p:cNvSpPr txBox="1"/>
          <p:nvPr/>
        </p:nvSpPr>
        <p:spPr>
          <a:xfrm>
            <a:off x="612742" y="5514680"/>
            <a:ext cx="11076495" cy="523220"/>
          </a:xfrm>
          <a:prstGeom prst="rect">
            <a:avLst/>
          </a:prstGeom>
          <a:noFill/>
        </p:spPr>
        <p:txBody>
          <a:bodyPr wrap="square" rtlCol="0">
            <a:spAutoFit/>
          </a:bodyPr>
          <a:lstStyle/>
          <a:p>
            <a:r>
              <a:rPr lang="en-PH" dirty="0" err="1"/>
              <a:t>Nhà</a:t>
            </a:r>
            <a:r>
              <a:rPr lang="en-PH" dirty="0"/>
              <a:t> </a:t>
            </a:r>
            <a:r>
              <a:rPr lang="en-PH" dirty="0" err="1"/>
              <a:t>Hàng</a:t>
            </a:r>
            <a:r>
              <a:rPr lang="en-PH" dirty="0"/>
              <a:t> </a:t>
            </a:r>
            <a:r>
              <a:rPr lang="en-PH" dirty="0" err="1"/>
              <a:t>nên</a:t>
            </a:r>
            <a:r>
              <a:rPr lang="en-PH" dirty="0"/>
              <a:t> </a:t>
            </a:r>
            <a:r>
              <a:rPr lang="en-PH" dirty="0" err="1"/>
              <a:t>xem</a:t>
            </a:r>
            <a:r>
              <a:rPr lang="en-PH" dirty="0"/>
              <a:t> </a:t>
            </a:r>
            <a:r>
              <a:rPr lang="en-PH" dirty="0" err="1"/>
              <a:t>xét</a:t>
            </a:r>
            <a:r>
              <a:rPr lang="en-PH" dirty="0"/>
              <a:t> </a:t>
            </a:r>
            <a:r>
              <a:rPr lang="en-PH" dirty="0" err="1"/>
              <a:t>lại</a:t>
            </a:r>
            <a:r>
              <a:rPr lang="en-PH" dirty="0"/>
              <a:t> </a:t>
            </a:r>
            <a:r>
              <a:rPr lang="en-PH" dirty="0" err="1"/>
              <a:t>tính</a:t>
            </a:r>
            <a:r>
              <a:rPr lang="en-PH" dirty="0"/>
              <a:t> </a:t>
            </a:r>
            <a:r>
              <a:rPr lang="en-PH" dirty="0" err="1"/>
              <a:t>hình</a:t>
            </a:r>
            <a:r>
              <a:rPr lang="en-PH" dirty="0"/>
              <a:t> </a:t>
            </a:r>
            <a:r>
              <a:rPr lang="en-PH" dirty="0" err="1"/>
              <a:t>kinh</a:t>
            </a:r>
            <a:r>
              <a:rPr lang="en-PH" dirty="0"/>
              <a:t> </a:t>
            </a:r>
            <a:r>
              <a:rPr lang="en-PH" dirty="0" err="1"/>
              <a:t>doanh</a:t>
            </a:r>
            <a:r>
              <a:rPr lang="en-PH" dirty="0"/>
              <a:t>. </a:t>
            </a:r>
            <a:r>
              <a:rPr lang="en-PH" dirty="0" err="1"/>
              <a:t>Có</a:t>
            </a:r>
            <a:r>
              <a:rPr lang="en-PH" dirty="0"/>
              <a:t> </a:t>
            </a:r>
            <a:r>
              <a:rPr lang="en-PH" dirty="0" err="1"/>
              <a:t>thể</a:t>
            </a:r>
            <a:r>
              <a:rPr lang="en-PH" dirty="0"/>
              <a:t> </a:t>
            </a:r>
            <a:r>
              <a:rPr lang="en-PH" dirty="0" err="1"/>
              <a:t>xem</a:t>
            </a:r>
            <a:r>
              <a:rPr lang="en-PH" dirty="0"/>
              <a:t> </a:t>
            </a:r>
            <a:r>
              <a:rPr lang="en-PH" dirty="0" err="1"/>
              <a:t>xét</a:t>
            </a:r>
            <a:r>
              <a:rPr lang="en-PH" dirty="0"/>
              <a:t> </a:t>
            </a:r>
            <a:r>
              <a:rPr lang="en-PH" dirty="0" err="1"/>
              <a:t>thay</a:t>
            </a:r>
            <a:r>
              <a:rPr lang="en-PH" dirty="0"/>
              <a:t> </a:t>
            </a:r>
            <a:r>
              <a:rPr lang="en-PH" dirty="0" err="1"/>
              <a:t>đổi</a:t>
            </a:r>
            <a:r>
              <a:rPr lang="en-PH" dirty="0"/>
              <a:t> </a:t>
            </a:r>
            <a:r>
              <a:rPr lang="en-PH" dirty="0" err="1"/>
              <a:t>để</a:t>
            </a:r>
            <a:r>
              <a:rPr lang="en-PH" dirty="0"/>
              <a:t> </a:t>
            </a:r>
            <a:r>
              <a:rPr lang="en-PH" dirty="0" err="1"/>
              <a:t>cạnh</a:t>
            </a:r>
            <a:r>
              <a:rPr lang="en-PH" dirty="0"/>
              <a:t> </a:t>
            </a:r>
            <a:r>
              <a:rPr lang="en-PH" dirty="0" err="1"/>
              <a:t>tranh</a:t>
            </a:r>
            <a:r>
              <a:rPr lang="en-PH" dirty="0"/>
              <a:t> </a:t>
            </a:r>
            <a:r>
              <a:rPr lang="en-PH" dirty="0" err="1"/>
              <a:t>với</a:t>
            </a:r>
            <a:r>
              <a:rPr lang="en-PH" dirty="0"/>
              <a:t> </a:t>
            </a:r>
            <a:r>
              <a:rPr lang="en-PH" dirty="0" err="1"/>
              <a:t>các</a:t>
            </a:r>
            <a:r>
              <a:rPr lang="en-PH" dirty="0"/>
              <a:t> </a:t>
            </a:r>
            <a:r>
              <a:rPr lang="en-PH" dirty="0" err="1"/>
              <a:t>Nhà</a:t>
            </a:r>
            <a:r>
              <a:rPr lang="en-PH" dirty="0"/>
              <a:t> </a:t>
            </a:r>
            <a:r>
              <a:rPr lang="en-PH" dirty="0" err="1"/>
              <a:t>Hàng</a:t>
            </a:r>
            <a:r>
              <a:rPr lang="en-PH" dirty="0"/>
              <a:t> </a:t>
            </a:r>
            <a:r>
              <a:rPr lang="en-PH" dirty="0" err="1"/>
              <a:t>khác</a:t>
            </a:r>
            <a:r>
              <a:rPr lang="en-PH" dirty="0"/>
              <a:t> ở </a:t>
            </a:r>
            <a:r>
              <a:rPr lang="en-PH" dirty="0" err="1"/>
              <a:t>Quận</a:t>
            </a:r>
            <a:r>
              <a:rPr lang="en-PH" dirty="0"/>
              <a:t> 5 (</a:t>
            </a:r>
            <a:r>
              <a:rPr lang="en-PH" dirty="0" err="1"/>
              <a:t>đa</a:t>
            </a:r>
            <a:r>
              <a:rPr lang="en-PH" dirty="0"/>
              <a:t> </a:t>
            </a:r>
            <a:r>
              <a:rPr lang="en-PH" dirty="0" err="1"/>
              <a:t>phần</a:t>
            </a:r>
            <a:r>
              <a:rPr lang="en-PH" dirty="0"/>
              <a:t> </a:t>
            </a:r>
            <a:r>
              <a:rPr lang="en-PH" dirty="0" err="1"/>
              <a:t>bán</a:t>
            </a:r>
            <a:r>
              <a:rPr lang="en-PH" dirty="0"/>
              <a:t> </a:t>
            </a:r>
            <a:r>
              <a:rPr lang="en-PH" dirty="0" err="1"/>
              <a:t>Cơm</a:t>
            </a:r>
            <a:r>
              <a:rPr lang="en-PH" dirty="0"/>
              <a:t>, Bánh, Bún, </a:t>
            </a:r>
            <a:r>
              <a:rPr lang="en-PH" dirty="0" err="1"/>
              <a:t>Mì</a:t>
            </a:r>
            <a:r>
              <a:rPr lang="en-PH" dirty="0"/>
              <a:t>…)</a:t>
            </a:r>
          </a:p>
        </p:txBody>
      </p:sp>
      <p:sp>
        <p:nvSpPr>
          <p:cNvPr id="5" name="Google Shape;168;p24">
            <a:extLst>
              <a:ext uri="{FF2B5EF4-FFF2-40B4-BE49-F238E27FC236}">
                <a16:creationId xmlns:a16="http://schemas.microsoft.com/office/drawing/2014/main" id="{F2E3654F-A722-2B21-5284-21E03B2FE23F}"/>
              </a:ext>
            </a:extLst>
          </p:cNvPr>
          <p:cNvSpPr txBox="1">
            <a:spLocks/>
          </p:cNvSpPr>
          <p:nvPr/>
        </p:nvSpPr>
        <p:spPr>
          <a:xfrm>
            <a:off x="1046375" y="-8975"/>
            <a:ext cx="11145625" cy="7635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8000" b="0"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r>
              <a:rPr lang="en-PH" sz="3600" dirty="0">
                <a:latin typeface="+mj-lt"/>
              </a:rPr>
              <a:t>Sasin - </a:t>
            </a:r>
            <a:r>
              <a:rPr lang="en-PH" sz="3600" dirty="0" err="1">
                <a:latin typeface="+mj-lt"/>
              </a:rPr>
              <a:t>Mì</a:t>
            </a:r>
            <a:r>
              <a:rPr lang="en-PH" sz="3600" dirty="0">
                <a:latin typeface="+mj-lt"/>
              </a:rPr>
              <a:t> Cay 7 </a:t>
            </a:r>
            <a:r>
              <a:rPr lang="en-PH" sz="3600" dirty="0" err="1">
                <a:latin typeface="+mj-lt"/>
              </a:rPr>
              <a:t>Cấp</a:t>
            </a:r>
            <a:r>
              <a:rPr lang="en-PH" sz="3600" dirty="0">
                <a:latin typeface="+mj-lt"/>
              </a:rPr>
              <a:t> </a:t>
            </a:r>
            <a:r>
              <a:rPr lang="en-PH" sz="3600" dirty="0" err="1">
                <a:latin typeface="+mj-lt"/>
              </a:rPr>
              <a:t>Độ</a:t>
            </a:r>
            <a:r>
              <a:rPr lang="en-PH" sz="3600" dirty="0">
                <a:latin typeface="+mj-lt"/>
              </a:rPr>
              <a:t> </a:t>
            </a:r>
            <a:r>
              <a:rPr lang="en-PH" sz="3600" dirty="0" err="1">
                <a:latin typeface="+mj-lt"/>
              </a:rPr>
              <a:t>Hàn</a:t>
            </a:r>
            <a:r>
              <a:rPr lang="en-PH" sz="3600" dirty="0">
                <a:latin typeface="+mj-lt"/>
              </a:rPr>
              <a:t> </a:t>
            </a:r>
            <a:r>
              <a:rPr lang="en-PH" sz="3600" dirty="0" err="1">
                <a:latin typeface="+mj-lt"/>
              </a:rPr>
              <a:t>Quốc</a:t>
            </a:r>
            <a:r>
              <a:rPr lang="en-PH" sz="3600" dirty="0">
                <a:latin typeface="+mj-lt"/>
              </a:rPr>
              <a:t> – </a:t>
            </a:r>
            <a:r>
              <a:rPr lang="en-PH" sz="3600" dirty="0" err="1">
                <a:latin typeface="+mj-lt"/>
              </a:rPr>
              <a:t>Quận</a:t>
            </a:r>
            <a:r>
              <a:rPr lang="en-PH" sz="3600" dirty="0">
                <a:latin typeface="+mj-lt"/>
              </a:rPr>
              <a:t> 5  </a:t>
            </a:r>
            <a:r>
              <a:rPr lang="en-PH" sz="3600" dirty="0">
                <a:solidFill>
                  <a:schemeClr val="lt1"/>
                </a:solidFill>
                <a:highlight>
                  <a:schemeClr val="accent2"/>
                </a:highlight>
                <a:latin typeface="+mj-lt"/>
              </a:rPr>
              <a:t>Insight</a:t>
            </a:r>
          </a:p>
        </p:txBody>
      </p:sp>
      <p:pic>
        <p:nvPicPr>
          <p:cNvPr id="8" name="Picture 7">
            <a:extLst>
              <a:ext uri="{FF2B5EF4-FFF2-40B4-BE49-F238E27FC236}">
                <a16:creationId xmlns:a16="http://schemas.microsoft.com/office/drawing/2014/main" id="{DEB181C3-D7D0-955F-5D13-EDB8FFAA9BD7}"/>
              </a:ext>
            </a:extLst>
          </p:cNvPr>
          <p:cNvPicPr>
            <a:picLocks noChangeAspect="1"/>
          </p:cNvPicPr>
          <p:nvPr/>
        </p:nvPicPr>
        <p:blipFill>
          <a:blip r:embed="rId3"/>
          <a:stretch>
            <a:fillRect/>
          </a:stretch>
        </p:blipFill>
        <p:spPr>
          <a:xfrm>
            <a:off x="1270450" y="786789"/>
            <a:ext cx="4668437" cy="3806961"/>
          </a:xfrm>
          <a:prstGeom prst="rect">
            <a:avLst/>
          </a:prstGeom>
        </p:spPr>
      </p:pic>
      <p:pic>
        <p:nvPicPr>
          <p:cNvPr id="11" name="Picture 10">
            <a:extLst>
              <a:ext uri="{FF2B5EF4-FFF2-40B4-BE49-F238E27FC236}">
                <a16:creationId xmlns:a16="http://schemas.microsoft.com/office/drawing/2014/main" id="{18F35965-9F50-3120-7B2C-72BE9E8B44EF}"/>
              </a:ext>
            </a:extLst>
          </p:cNvPr>
          <p:cNvPicPr>
            <a:picLocks noChangeAspect="1"/>
          </p:cNvPicPr>
          <p:nvPr/>
        </p:nvPicPr>
        <p:blipFill>
          <a:blip r:embed="rId4"/>
          <a:stretch>
            <a:fillRect/>
          </a:stretch>
        </p:blipFill>
        <p:spPr>
          <a:xfrm>
            <a:off x="6096000" y="777009"/>
            <a:ext cx="5779950" cy="3816741"/>
          </a:xfrm>
          <a:prstGeom prst="rect">
            <a:avLst/>
          </a:prstGeom>
        </p:spPr>
      </p:pic>
    </p:spTree>
    <p:extLst>
      <p:ext uri="{BB962C8B-B14F-4D97-AF65-F5344CB8AC3E}">
        <p14:creationId xmlns:p14="http://schemas.microsoft.com/office/powerpoint/2010/main" val="561788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609600" y="669575"/>
            <a:ext cx="10134600" cy="1660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t>DanhSách</a:t>
            </a:r>
            <a:r>
              <a:rPr lang="en" dirty="0">
                <a:solidFill>
                  <a:schemeClr val="lt1"/>
                </a:solidFill>
                <a:highlight>
                  <a:schemeClr val="accent2"/>
                </a:highlight>
              </a:rPr>
              <a:t>NHÓM</a:t>
            </a:r>
            <a:endParaRPr dirty="0">
              <a:solidFill>
                <a:schemeClr val="lt1"/>
              </a:solidFill>
              <a:highlight>
                <a:schemeClr val="accent2"/>
              </a:highlight>
            </a:endParaRPr>
          </a:p>
        </p:txBody>
      </p:sp>
      <p:sp>
        <p:nvSpPr>
          <p:cNvPr id="205" name="Google Shape;205;p27"/>
          <p:cNvSpPr/>
          <p:nvPr/>
        </p:nvSpPr>
        <p:spPr>
          <a:xfrm>
            <a:off x="9849150" y="6314525"/>
            <a:ext cx="2026800" cy="17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DM Sans"/>
              <a:ea typeface="DM Sans"/>
              <a:cs typeface="DM Sans"/>
              <a:sym typeface="DM Sans"/>
            </a:endParaRPr>
          </a:p>
        </p:txBody>
      </p:sp>
      <p:sp>
        <p:nvSpPr>
          <p:cNvPr id="14" name="TextBox 13">
            <a:extLst>
              <a:ext uri="{FF2B5EF4-FFF2-40B4-BE49-F238E27FC236}">
                <a16:creationId xmlns:a16="http://schemas.microsoft.com/office/drawing/2014/main" id="{275AA04F-13D5-4152-A13B-DB27C1648414}"/>
              </a:ext>
            </a:extLst>
          </p:cNvPr>
          <p:cNvSpPr txBox="1"/>
          <p:nvPr/>
        </p:nvSpPr>
        <p:spPr>
          <a:xfrm>
            <a:off x="609600" y="2706623"/>
            <a:ext cx="9906000" cy="2554545"/>
          </a:xfrm>
          <a:prstGeom prst="rect">
            <a:avLst/>
          </a:prstGeom>
          <a:noFill/>
        </p:spPr>
        <p:txBody>
          <a:bodyPr wrap="square" rtlCol="0">
            <a:spAutoFit/>
          </a:bodyPr>
          <a:lstStyle/>
          <a:p>
            <a:r>
              <a:rPr lang="en-US" sz="3200" b="1" i="0" u="none" strike="noStrike" dirty="0">
                <a:solidFill>
                  <a:schemeClr val="tx1"/>
                </a:solidFill>
                <a:effectLst/>
                <a:latin typeface="Arial" panose="020B0604020202020204" pitchFamily="34" charset="0"/>
              </a:rPr>
              <a:t>Lê </a:t>
            </a:r>
            <a:r>
              <a:rPr lang="en-US" sz="3200" b="1" i="0" u="none" strike="noStrike" dirty="0" err="1">
                <a:solidFill>
                  <a:schemeClr val="tx1"/>
                </a:solidFill>
                <a:effectLst/>
                <a:latin typeface="Arial" panose="020B0604020202020204" pitchFamily="34" charset="0"/>
              </a:rPr>
              <a:t>Thống</a:t>
            </a:r>
            <a:r>
              <a:rPr lang="en-US" sz="3200" b="1" i="0" u="none" strike="noStrike" dirty="0">
                <a:solidFill>
                  <a:schemeClr val="tx1"/>
                </a:solidFill>
                <a:effectLst/>
                <a:latin typeface="Arial" panose="020B0604020202020204" pitchFamily="34" charset="0"/>
              </a:rPr>
              <a:t> </a:t>
            </a:r>
            <a:r>
              <a:rPr lang="en-US" sz="3200" b="1" i="0" u="none" strike="noStrike" dirty="0" err="1">
                <a:solidFill>
                  <a:schemeClr val="tx1"/>
                </a:solidFill>
                <a:effectLst/>
                <a:latin typeface="Arial" panose="020B0604020202020204" pitchFamily="34" charset="0"/>
              </a:rPr>
              <a:t>Nhứt</a:t>
            </a:r>
            <a:r>
              <a:rPr lang="en-US" sz="3200" b="1" i="0" u="none" strike="noStrike" dirty="0">
                <a:solidFill>
                  <a:schemeClr val="tx1"/>
                </a:solidFill>
                <a:effectLst/>
                <a:latin typeface="Arial" panose="020B0604020202020204" pitchFamily="34" charset="0"/>
              </a:rPr>
              <a:t> </a:t>
            </a:r>
            <a:r>
              <a:rPr lang="en-US" sz="3200" b="1" i="0" u="none" strike="noStrike" dirty="0">
                <a:solidFill>
                  <a:srgbClr val="80A3CB"/>
                </a:solidFill>
                <a:effectLst/>
                <a:latin typeface="Arial" panose="020B0604020202020204" pitchFamily="34" charset="0"/>
              </a:rPr>
              <a:t>LDS0_K294_ONLINE_LeThongNhut</a:t>
            </a:r>
          </a:p>
          <a:p>
            <a:endParaRPr lang="en-US" sz="3200" b="1" i="0" u="none" strike="noStrike" dirty="0">
              <a:solidFill>
                <a:srgbClr val="80A3CB"/>
              </a:solidFill>
              <a:effectLst/>
              <a:latin typeface="Arial" panose="020B0604020202020204" pitchFamily="34" charset="0"/>
            </a:endParaRPr>
          </a:p>
          <a:p>
            <a:r>
              <a:rPr lang="en-US" sz="3200" b="1" dirty="0" err="1">
                <a:solidFill>
                  <a:schemeClr val="tx1"/>
                </a:solidFill>
                <a:latin typeface="Arial" panose="020B0604020202020204" pitchFamily="34" charset="0"/>
              </a:rPr>
              <a:t>Nguyễn</a:t>
            </a:r>
            <a:r>
              <a:rPr lang="en-US" sz="3200" b="1" dirty="0">
                <a:solidFill>
                  <a:schemeClr val="tx1"/>
                </a:solidFill>
                <a:latin typeface="Arial" panose="020B0604020202020204" pitchFamily="34" charset="0"/>
              </a:rPr>
              <a:t> </a:t>
            </a:r>
            <a:r>
              <a:rPr lang="en-US" sz="3200" b="1" dirty="0" err="1">
                <a:solidFill>
                  <a:schemeClr val="tx1"/>
                </a:solidFill>
                <a:latin typeface="Arial" panose="020B0604020202020204" pitchFamily="34" charset="0"/>
              </a:rPr>
              <a:t>Thị</a:t>
            </a:r>
            <a:r>
              <a:rPr lang="en-US" sz="3200" b="1" dirty="0">
                <a:solidFill>
                  <a:schemeClr val="tx1"/>
                </a:solidFill>
                <a:latin typeface="Arial" panose="020B0604020202020204" pitchFamily="34" charset="0"/>
              </a:rPr>
              <a:t> </a:t>
            </a:r>
            <a:r>
              <a:rPr lang="en-US" sz="3200" b="1" dirty="0" err="1">
                <a:solidFill>
                  <a:schemeClr val="tx1"/>
                </a:solidFill>
                <a:latin typeface="Arial" panose="020B0604020202020204" pitchFamily="34" charset="0"/>
              </a:rPr>
              <a:t>Tường</a:t>
            </a:r>
            <a:r>
              <a:rPr lang="en-US" sz="3200" b="1" dirty="0">
                <a:solidFill>
                  <a:schemeClr val="tx1"/>
                </a:solidFill>
                <a:latin typeface="Arial" panose="020B0604020202020204" pitchFamily="34" charset="0"/>
              </a:rPr>
              <a:t> </a:t>
            </a:r>
            <a:r>
              <a:rPr lang="en-US" sz="3200" b="1" dirty="0" err="1">
                <a:solidFill>
                  <a:schemeClr val="tx1"/>
                </a:solidFill>
                <a:latin typeface="Arial" panose="020B0604020202020204" pitchFamily="34" charset="0"/>
              </a:rPr>
              <a:t>Vy</a:t>
            </a:r>
            <a:endParaRPr lang="en-US" sz="3200" b="0" dirty="0">
              <a:solidFill>
                <a:schemeClr val="tx1"/>
              </a:solidFill>
              <a:effectLst/>
            </a:endParaRPr>
          </a:p>
          <a:p>
            <a:pPr rtl="0">
              <a:spcBef>
                <a:spcPts val="0"/>
              </a:spcBef>
              <a:spcAft>
                <a:spcPts val="0"/>
              </a:spcAft>
            </a:pPr>
            <a:r>
              <a:rPr lang="en-US" sz="3200" b="1" i="0" u="none" strike="noStrike" dirty="0">
                <a:solidFill>
                  <a:srgbClr val="80A3CB"/>
                </a:solidFill>
                <a:effectLst/>
                <a:latin typeface="Arial" panose="020B0604020202020204" pitchFamily="34" charset="0"/>
              </a:rPr>
              <a:t>LDS0_K294_ONLINE_NguyenThiTuongVy</a:t>
            </a:r>
            <a:endParaRPr lang="en-US" sz="3200" b="0" dirty="0">
              <a:effectLst/>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2"/>
          <p:cNvPicPr preferRelativeResize="0"/>
          <p:nvPr/>
        </p:nvPicPr>
        <p:blipFill rotWithShape="1">
          <a:blip r:embed="rId3">
            <a:alphaModFix/>
          </a:blip>
          <a:srcRect b="32152"/>
          <a:stretch/>
        </p:blipFill>
        <p:spPr>
          <a:xfrm>
            <a:off x="0" y="1344550"/>
            <a:ext cx="12192000" cy="5513450"/>
          </a:xfrm>
          <a:prstGeom prst="rect">
            <a:avLst/>
          </a:prstGeom>
          <a:noFill/>
          <a:ln>
            <a:noFill/>
          </a:ln>
        </p:spPr>
      </p:pic>
      <p:sp>
        <p:nvSpPr>
          <p:cNvPr id="294" name="Google Shape;294;p32"/>
          <p:cNvSpPr txBox="1">
            <a:spLocks noGrp="1"/>
          </p:cNvSpPr>
          <p:nvPr>
            <p:ph type="title"/>
          </p:nvPr>
        </p:nvSpPr>
        <p:spPr>
          <a:xfrm>
            <a:off x="126150" y="457200"/>
            <a:ext cx="11787300" cy="2408400"/>
          </a:xfrm>
          <a:prstGeom prst="rect">
            <a:avLst/>
          </a:prstGeom>
        </p:spPr>
        <p:txBody>
          <a:bodyPr spcFirstLastPara="1" wrap="square" lIns="121900" tIns="121900" rIns="121900" bIns="121900" anchor="ctr" anchorCtr="0">
            <a:noAutofit/>
          </a:bodyPr>
          <a:lstStyle/>
          <a:p>
            <a:pPr marL="0" lvl="0" indent="0" algn="l" rtl="0">
              <a:lnSpc>
                <a:spcPct val="80000"/>
              </a:lnSpc>
              <a:spcBef>
                <a:spcPts val="0"/>
              </a:spcBef>
              <a:spcAft>
                <a:spcPts val="0"/>
              </a:spcAft>
              <a:buNone/>
            </a:pPr>
            <a:r>
              <a:rPr lang="en" sz="11300"/>
              <a:t>THANK</a:t>
            </a:r>
            <a:endParaRPr sz="11300"/>
          </a:p>
          <a:p>
            <a:pPr marL="0" lvl="0" indent="0" algn="l" rtl="0">
              <a:lnSpc>
                <a:spcPct val="80000"/>
              </a:lnSpc>
              <a:spcBef>
                <a:spcPts val="0"/>
              </a:spcBef>
              <a:spcAft>
                <a:spcPts val="0"/>
              </a:spcAft>
              <a:buNone/>
            </a:pPr>
            <a:r>
              <a:rPr lang="en" sz="11300">
                <a:solidFill>
                  <a:schemeClr val="lt1"/>
                </a:solidFill>
                <a:highlight>
                  <a:schemeClr val="accent2"/>
                </a:highlight>
              </a:rPr>
              <a:t>YOU</a:t>
            </a:r>
            <a:endParaRPr sz="11300">
              <a:solidFill>
                <a:schemeClr val="lt1"/>
              </a:solidFill>
              <a:highlight>
                <a:schemeClr val="accent2"/>
              </a:highlight>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1116;p38">
            <a:extLst>
              <a:ext uri="{FF2B5EF4-FFF2-40B4-BE49-F238E27FC236}">
                <a16:creationId xmlns:a16="http://schemas.microsoft.com/office/drawing/2014/main" id="{5C6159A1-9EB4-4E59-844C-73208E1F128E}"/>
              </a:ext>
            </a:extLst>
          </p:cNvPr>
          <p:cNvSpPr txBox="1">
            <a:spLocks/>
          </p:cNvSpPr>
          <p:nvPr/>
        </p:nvSpPr>
        <p:spPr>
          <a:xfrm>
            <a:off x="5314453" y="61517"/>
            <a:ext cx="6877548" cy="8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9pPr>
          </a:lstStyle>
          <a:p>
            <a:pPr marL="0" marR="0" lvl="0" indent="0" algn="r" defTabSz="914400" rtl="0" eaLnBrk="1" fontAlgn="auto" latinLnBrk="0" hangingPunct="1">
              <a:lnSpc>
                <a:spcPct val="100000"/>
              </a:lnSpc>
              <a:spcBef>
                <a:spcPts val="0"/>
              </a:spcBef>
              <a:spcAft>
                <a:spcPts val="0"/>
              </a:spcAft>
              <a:buClr>
                <a:srgbClr val="212529"/>
              </a:buClr>
              <a:buSzPts val="2500"/>
              <a:buFont typeface="Epilogue"/>
              <a:buNone/>
              <a:tabLst/>
              <a:defRPr/>
            </a:pPr>
            <a:r>
              <a:rPr kumimoji="0" lang="en-US" sz="2500" b="1" i="0" u="none" strike="noStrike" kern="0" cap="none" spc="0" normalizeH="0" baseline="0" noProof="0">
                <a:ln>
                  <a:noFill/>
                </a:ln>
                <a:solidFill>
                  <a:srgbClr val="002060"/>
                </a:solidFill>
                <a:effectLst/>
                <a:uLnTx/>
                <a:uFillTx/>
                <a:latin typeface="Epilogue"/>
                <a:sym typeface="Epilogue"/>
              </a:rPr>
              <a:t>Business Objective /Problem</a:t>
            </a:r>
            <a:endParaRPr kumimoji="0" lang="en-US" sz="2500" b="1" i="0" u="none" strike="noStrike" kern="0" cap="none" spc="0" normalizeH="0" baseline="0" noProof="0" dirty="0">
              <a:ln>
                <a:noFill/>
              </a:ln>
              <a:solidFill>
                <a:srgbClr val="002060"/>
              </a:solidFill>
              <a:effectLst/>
              <a:uLnTx/>
              <a:uFillTx/>
              <a:latin typeface="Epilogue"/>
              <a:sym typeface="Epilogue"/>
            </a:endParaRPr>
          </a:p>
        </p:txBody>
      </p:sp>
      <p:sp>
        <p:nvSpPr>
          <p:cNvPr id="38" name="Google Shape;1117;p38">
            <a:extLst>
              <a:ext uri="{FF2B5EF4-FFF2-40B4-BE49-F238E27FC236}">
                <a16:creationId xmlns:a16="http://schemas.microsoft.com/office/drawing/2014/main" id="{2A214776-1DDC-4C07-B3FE-22FF8155531C}"/>
              </a:ext>
            </a:extLst>
          </p:cNvPr>
          <p:cNvSpPr txBox="1">
            <a:spLocks/>
          </p:cNvSpPr>
          <p:nvPr/>
        </p:nvSpPr>
        <p:spPr>
          <a:xfrm>
            <a:off x="13595572" y="2036868"/>
            <a:ext cx="4522135"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marR="0" lvl="0" indent="0" algn="ctr"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en-US" sz="2133" b="1" i="0" u="none" strike="noStrike" kern="0" cap="none" spc="0" normalizeH="0" baseline="0" noProof="0" dirty="0" err="1">
                <a:ln>
                  <a:noFill/>
                </a:ln>
                <a:solidFill>
                  <a:srgbClr val="FFFFFF"/>
                </a:solidFill>
                <a:effectLst/>
                <a:uLnTx/>
                <a:uFillTx/>
                <a:latin typeface="Epilogue"/>
                <a:sym typeface="Epilogue"/>
              </a:rPr>
              <a:t>Mục</a:t>
            </a:r>
            <a:r>
              <a:rPr kumimoji="0" lang="en-US" sz="2133" b="1" i="0" u="none" strike="noStrike" kern="0" cap="none" spc="0" normalizeH="0" baseline="0" noProof="0" dirty="0">
                <a:ln>
                  <a:noFill/>
                </a:ln>
                <a:solidFill>
                  <a:srgbClr val="FFFFFF"/>
                </a:solidFill>
                <a:effectLst/>
                <a:uLnTx/>
                <a:uFillTx/>
                <a:latin typeface="Epilogue"/>
                <a:sym typeface="Epilogue"/>
              </a:rPr>
              <a:t> </a:t>
            </a:r>
            <a:r>
              <a:rPr kumimoji="0" lang="en-US" sz="2133" b="1" i="0" u="none" strike="noStrike" kern="0" cap="none" spc="0" normalizeH="0" baseline="0" noProof="0" dirty="0" err="1">
                <a:ln>
                  <a:noFill/>
                </a:ln>
                <a:solidFill>
                  <a:srgbClr val="FFFFFF"/>
                </a:solidFill>
                <a:effectLst/>
                <a:uLnTx/>
                <a:uFillTx/>
                <a:latin typeface="Epilogue"/>
                <a:sym typeface="Epilogue"/>
              </a:rPr>
              <a:t>tiêu</a:t>
            </a:r>
            <a:endParaRPr kumimoji="0" lang="en-US" sz="2133" b="1" i="0" u="none" strike="noStrike" kern="0" cap="none" spc="0" normalizeH="0" baseline="0" noProof="0" dirty="0">
              <a:ln>
                <a:noFill/>
              </a:ln>
              <a:solidFill>
                <a:srgbClr val="FFFFFF"/>
              </a:solidFill>
              <a:effectLst/>
              <a:uLnTx/>
              <a:uFillTx/>
              <a:latin typeface="Epilogue"/>
              <a:sym typeface="Epilogue"/>
            </a:endParaRPr>
          </a:p>
        </p:txBody>
      </p:sp>
      <p:sp>
        <p:nvSpPr>
          <p:cNvPr id="39" name="Google Shape;1118;p38">
            <a:extLst>
              <a:ext uri="{FF2B5EF4-FFF2-40B4-BE49-F238E27FC236}">
                <a16:creationId xmlns:a16="http://schemas.microsoft.com/office/drawing/2014/main" id="{2DEF7BF8-6AE1-414F-98D4-19C44DA121C3}"/>
              </a:ext>
            </a:extLst>
          </p:cNvPr>
          <p:cNvSpPr txBox="1">
            <a:spLocks/>
          </p:cNvSpPr>
          <p:nvPr/>
        </p:nvSpPr>
        <p:spPr>
          <a:xfrm>
            <a:off x="13595204" y="2630235"/>
            <a:ext cx="4522135" cy="70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212529"/>
              </a:buClr>
              <a:buSzPts val="1800"/>
              <a:buFont typeface="Albert Sans"/>
              <a:buNone/>
              <a:tabLst/>
              <a:defRPr/>
            </a:pPr>
            <a:r>
              <a:rPr kumimoji="0" lang="en-US" sz="1600" b="0" i="0" u="none" strike="noStrike" kern="0" cap="none" spc="0" normalizeH="0" baseline="0" noProof="0">
                <a:ln>
                  <a:noFill/>
                </a:ln>
                <a:solidFill>
                  <a:srgbClr val="212529"/>
                </a:solidFill>
                <a:effectLst/>
                <a:uLnTx/>
                <a:uFillTx/>
                <a:latin typeface="Albert Sans"/>
                <a:sym typeface="Albert Sans"/>
              </a:rPr>
              <a:t>- Cải thiện hiệu quả quảng bá</a:t>
            </a:r>
          </a:p>
          <a:p>
            <a:pPr marL="0" marR="0" lvl="0" indent="0" algn="l" defTabSz="914400" rtl="0" eaLnBrk="1" fontAlgn="auto" latinLnBrk="0" hangingPunct="1">
              <a:lnSpc>
                <a:spcPct val="100000"/>
              </a:lnSpc>
              <a:spcBef>
                <a:spcPts val="0"/>
              </a:spcBef>
              <a:spcAft>
                <a:spcPts val="0"/>
              </a:spcAft>
              <a:buClr>
                <a:srgbClr val="212529"/>
              </a:buClr>
              <a:buSzPts val="1800"/>
              <a:buFont typeface="Albert Sans"/>
              <a:buNone/>
              <a:tabLst/>
              <a:defRPr/>
            </a:pPr>
            <a:r>
              <a:rPr kumimoji="0" lang="en-US" sz="1600" b="0" i="0" u="none" strike="noStrike" kern="0" cap="none" spc="0" normalizeH="0" baseline="0" noProof="0">
                <a:ln>
                  <a:noFill/>
                </a:ln>
                <a:solidFill>
                  <a:srgbClr val="212529"/>
                </a:solidFill>
                <a:effectLst/>
                <a:uLnTx/>
                <a:uFillTx/>
                <a:latin typeface="Albert Sans"/>
                <a:sym typeface="Albert Sans"/>
              </a:rPr>
              <a:t>- Tăng doanh thu bán hàng</a:t>
            </a:r>
          </a:p>
          <a:p>
            <a:pPr marL="0" marR="0" lvl="0" indent="0" algn="l" defTabSz="914400" rtl="0" eaLnBrk="1" fontAlgn="auto" latinLnBrk="0" hangingPunct="1">
              <a:lnSpc>
                <a:spcPct val="100000"/>
              </a:lnSpc>
              <a:spcBef>
                <a:spcPts val="0"/>
              </a:spcBef>
              <a:spcAft>
                <a:spcPts val="0"/>
              </a:spcAft>
              <a:buClr>
                <a:srgbClr val="212529"/>
              </a:buClr>
              <a:buSzPts val="1800"/>
              <a:buFont typeface="Albert Sans"/>
              <a:buNone/>
              <a:tabLst/>
              <a:defRPr/>
            </a:pPr>
            <a:r>
              <a:rPr kumimoji="0" lang="en-US" sz="1600" b="0" i="0" u="none" strike="noStrike" kern="0" cap="none" spc="0" normalizeH="0" baseline="0" noProof="0">
                <a:ln>
                  <a:noFill/>
                </a:ln>
                <a:solidFill>
                  <a:srgbClr val="212529"/>
                </a:solidFill>
                <a:effectLst/>
                <a:uLnTx/>
                <a:uFillTx/>
                <a:latin typeface="Albert Sans"/>
                <a:sym typeface="Albert Sans"/>
              </a:rPr>
              <a:t>- Cải thiện mức độ hài lòng khách hàng</a:t>
            </a:r>
            <a:endParaRPr kumimoji="0" lang="en-US" sz="1600" b="0" i="0" u="none" strike="noStrike" kern="0" cap="none" spc="0" normalizeH="0" baseline="0" noProof="0" dirty="0">
              <a:ln>
                <a:noFill/>
              </a:ln>
              <a:solidFill>
                <a:srgbClr val="212529"/>
              </a:solidFill>
              <a:effectLst/>
              <a:uLnTx/>
              <a:uFillTx/>
              <a:latin typeface="Albert Sans"/>
              <a:sym typeface="Albert Sans"/>
            </a:endParaRPr>
          </a:p>
        </p:txBody>
      </p:sp>
      <p:sp>
        <p:nvSpPr>
          <p:cNvPr id="40" name="Google Shape;1121;p38">
            <a:extLst>
              <a:ext uri="{FF2B5EF4-FFF2-40B4-BE49-F238E27FC236}">
                <a16:creationId xmlns:a16="http://schemas.microsoft.com/office/drawing/2014/main" id="{93E9EB2A-87FE-4901-A876-79CB45CFD1C4}"/>
              </a:ext>
            </a:extLst>
          </p:cNvPr>
          <p:cNvSpPr txBox="1">
            <a:spLocks/>
          </p:cNvSpPr>
          <p:nvPr/>
        </p:nvSpPr>
        <p:spPr>
          <a:xfrm>
            <a:off x="345989" y="865353"/>
            <a:ext cx="11541209"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457200" marR="0" lvl="0" indent="-342900" algn="ctr"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en-US" sz="2133" b="1" i="0" u="none" strike="noStrike" kern="0" cap="none" spc="0" normalizeH="0" baseline="0" noProof="0">
                <a:ln>
                  <a:noFill/>
                </a:ln>
                <a:solidFill>
                  <a:srgbClr val="FFFFFF"/>
                </a:solidFill>
                <a:effectLst/>
                <a:uLnTx/>
                <a:uFillTx/>
                <a:latin typeface="Epilogue"/>
                <a:sym typeface="Epilogue"/>
              </a:rPr>
              <a:t>Kinh doanh</a:t>
            </a:r>
            <a:endParaRPr kumimoji="0" lang="en-US" sz="2133" b="1" i="0" u="none" strike="noStrike" kern="0" cap="none" spc="0" normalizeH="0" baseline="0" noProof="0" dirty="0">
              <a:ln>
                <a:noFill/>
              </a:ln>
              <a:solidFill>
                <a:srgbClr val="FFFFFF"/>
              </a:solidFill>
              <a:effectLst/>
              <a:uLnTx/>
              <a:uFillTx/>
              <a:latin typeface="Epilogue"/>
              <a:sym typeface="Epilogue"/>
            </a:endParaRPr>
          </a:p>
        </p:txBody>
      </p:sp>
      <p:sp>
        <p:nvSpPr>
          <p:cNvPr id="41" name="Google Shape;1122;p38">
            <a:extLst>
              <a:ext uri="{FF2B5EF4-FFF2-40B4-BE49-F238E27FC236}">
                <a16:creationId xmlns:a16="http://schemas.microsoft.com/office/drawing/2014/main" id="{612BC1E0-85E1-4E91-9857-62CD2116D7F2}"/>
              </a:ext>
            </a:extLst>
          </p:cNvPr>
          <p:cNvSpPr txBox="1">
            <a:spLocks/>
          </p:cNvSpPr>
          <p:nvPr/>
        </p:nvSpPr>
        <p:spPr>
          <a:xfrm>
            <a:off x="178108" y="1492818"/>
            <a:ext cx="11887199" cy="43011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lvl="0" indent="0" algn="l">
              <a:buClr>
                <a:srgbClr val="212529"/>
              </a:buClr>
            </a:pPr>
            <a:r>
              <a:rPr lang="vi-VN" sz="2500" dirty="0">
                <a:solidFill>
                  <a:srgbClr val="212529"/>
                </a:solidFill>
                <a:latin typeface="+mn-lt"/>
              </a:rPr>
              <a:t>ShopeeFood là một kênh phối hợp với các nhà hàng/quán ăn kinh doanh thực phẩm online.</a:t>
            </a:r>
          </a:p>
          <a:p>
            <a:pPr marL="0" lvl="0" indent="0" algn="l">
              <a:buClr>
                <a:srgbClr val="212529"/>
              </a:buClr>
            </a:pPr>
            <a:endParaRPr lang="vi-VN" sz="2500" dirty="0">
              <a:solidFill>
                <a:srgbClr val="212529"/>
              </a:solidFill>
              <a:latin typeface="+mn-lt"/>
            </a:endParaRPr>
          </a:p>
          <a:p>
            <a:pPr marL="0" lvl="0" indent="0" algn="l">
              <a:buClr>
                <a:srgbClr val="212529"/>
              </a:buClr>
            </a:pPr>
            <a:r>
              <a:rPr lang="vi-VN" sz="2500" dirty="0">
                <a:solidFill>
                  <a:srgbClr val="212529"/>
                </a:solidFill>
                <a:latin typeface="+mn-lt"/>
              </a:rPr>
              <a:t>Chúng ta có thể lên đây để xem các đánh giá,nhận xét cũng như đặt mua thực phẩm.</a:t>
            </a:r>
          </a:p>
          <a:p>
            <a:pPr marL="0" lvl="0" indent="0" algn="l">
              <a:buClr>
                <a:srgbClr val="212529"/>
              </a:buClr>
            </a:pPr>
            <a:endParaRPr lang="vi-VN" sz="2500" dirty="0">
              <a:solidFill>
                <a:srgbClr val="212529"/>
              </a:solidFill>
              <a:latin typeface="+mn-lt"/>
            </a:endParaRPr>
          </a:p>
          <a:p>
            <a:pPr marL="0" lvl="0" indent="0" algn="l">
              <a:buClr>
                <a:srgbClr val="212529"/>
              </a:buClr>
            </a:pPr>
            <a:r>
              <a:rPr lang="vi-VN" sz="2500" dirty="0">
                <a:solidFill>
                  <a:srgbClr val="212529"/>
                </a:solidFill>
                <a:latin typeface="+mn-lt"/>
              </a:rPr>
              <a:t>Từ những đánh giá của khách hàng, vấn đề được</a:t>
            </a:r>
            <a:r>
              <a:rPr lang="en-PH" sz="2500" dirty="0">
                <a:solidFill>
                  <a:srgbClr val="212529"/>
                </a:solidFill>
                <a:latin typeface="+mn-lt"/>
              </a:rPr>
              <a:t> </a:t>
            </a:r>
            <a:r>
              <a:rPr lang="vi-VN" sz="2500" dirty="0">
                <a:solidFill>
                  <a:srgbClr val="212529"/>
                </a:solidFill>
                <a:latin typeface="+mn-lt"/>
              </a:rPr>
              <a:t>đưa ra là làm sao để các nhà hàng/ quán ăn hiểu được khách hàng rõ hơn, biết họ đánh giá về mình như thế nào để cải thiện hơn trong dịch vụ/sản phẩm</a:t>
            </a:r>
            <a:endParaRPr kumimoji="0" lang="en-US" sz="2500" b="0" i="0" u="none" strike="noStrike" kern="0" cap="none" spc="0" normalizeH="0" baseline="0" noProof="0" dirty="0">
              <a:ln>
                <a:noFill/>
              </a:ln>
              <a:solidFill>
                <a:srgbClr val="212529"/>
              </a:solidFill>
              <a:effectLst/>
              <a:uLnTx/>
              <a:uFillTx/>
              <a:latin typeface="+mn-lt"/>
              <a:sym typeface="Albert Sans"/>
            </a:endParaRPr>
          </a:p>
        </p:txBody>
      </p:sp>
      <p:sp>
        <p:nvSpPr>
          <p:cNvPr id="42" name="Google Shape;1123;p38">
            <a:extLst>
              <a:ext uri="{FF2B5EF4-FFF2-40B4-BE49-F238E27FC236}">
                <a16:creationId xmlns:a16="http://schemas.microsoft.com/office/drawing/2014/main" id="{7A9E7F6A-08D5-474D-82D2-80457E7165E8}"/>
              </a:ext>
            </a:extLst>
          </p:cNvPr>
          <p:cNvSpPr txBox="1">
            <a:spLocks/>
          </p:cNvSpPr>
          <p:nvPr/>
        </p:nvSpPr>
        <p:spPr>
          <a:xfrm>
            <a:off x="564161" y="8536514"/>
            <a:ext cx="10101840" cy="1808665"/>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marR="0" lvl="0" indent="0" algn="ctr"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2133" b="1" i="0" u="none" strike="noStrike" kern="0" cap="none" spc="0" normalizeH="0" baseline="0" noProof="0">
                <a:ln>
                  <a:noFill/>
                </a:ln>
                <a:solidFill>
                  <a:srgbClr val="FFFFFF"/>
                </a:solidFill>
                <a:effectLst/>
                <a:uLnTx/>
                <a:uFillTx/>
                <a:latin typeface="Epilogue"/>
                <a:sym typeface="Epilogue"/>
              </a:rPr>
              <a:t>Xây dựng hệ thống phân cụm khách hàng dựa trên dữ liệu mà cửa hàng cung cấp. Hệ thống này sẽ giúp cửa hàng xác định các nhóm khách hàng khác nhau, từ đó phát triển các chiến lược kinh doanh và dịch vụ chăm sóc khách hàng phù hợp với từng nhóm đối tượng</a:t>
            </a:r>
            <a:endParaRPr kumimoji="0" lang="vi-VN" sz="2133" b="1" i="0" u="none" strike="noStrike" kern="0" cap="none" spc="0" normalizeH="0" baseline="0" noProof="0" dirty="0">
              <a:ln>
                <a:noFill/>
              </a:ln>
              <a:solidFill>
                <a:srgbClr val="FFFFFF"/>
              </a:solidFill>
              <a:effectLst/>
              <a:uLnTx/>
              <a:uFillTx/>
              <a:latin typeface="Epilogue"/>
              <a:sym typeface="Epilogue"/>
            </a:endParaRPr>
          </a:p>
        </p:txBody>
      </p:sp>
      <p:sp>
        <p:nvSpPr>
          <p:cNvPr id="51" name="Title 10">
            <a:extLst>
              <a:ext uri="{FF2B5EF4-FFF2-40B4-BE49-F238E27FC236}">
                <a16:creationId xmlns:a16="http://schemas.microsoft.com/office/drawing/2014/main" id="{0CBDFE16-7B77-46EE-95D8-8BC995664A87}"/>
              </a:ext>
            </a:extLst>
          </p:cNvPr>
          <p:cNvSpPr txBox="1">
            <a:spLocks/>
          </p:cNvSpPr>
          <p:nvPr/>
        </p:nvSpPr>
        <p:spPr>
          <a:xfrm>
            <a:off x="57309" y="-54439"/>
            <a:ext cx="10290000" cy="8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9pPr>
          </a:lstStyle>
          <a:p>
            <a:pPr defTabSz="1219170">
              <a:buClr>
                <a:srgbClr val="212529"/>
              </a:buClr>
            </a:pPr>
            <a:r>
              <a:rPr lang="en-US" sz="2400" dirty="0">
                <a:solidFill>
                  <a:srgbClr val="569CD6"/>
                </a:solidFill>
                <a:latin typeface="Consolas" panose="020B0609020204030204" pitchFamily="49" charset="0"/>
              </a:rPr>
              <a:t>Business Understanding</a:t>
            </a:r>
            <a:endParaRPr lang="en-US" sz="2400" b="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4122970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bg/>
                                          </p:spTgt>
                                        </p:tgtEl>
                                        <p:attrNameLst>
                                          <p:attrName>style.visibility</p:attrName>
                                        </p:attrNameLst>
                                      </p:cBhvr>
                                      <p:to>
                                        <p:strVal val="visible"/>
                                      </p:to>
                                    </p:set>
                                    <p:anim calcmode="lin" valueType="num">
                                      <p:cBhvr additive="base">
                                        <p:cTn id="7" dur="500" fill="hold"/>
                                        <p:tgtEl>
                                          <p:spTgt spid="40">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0">
                                            <p:bg/>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1">
                                            <p:txEl>
                                              <p:pRg st="0" end="0"/>
                                            </p:txEl>
                                          </p:spTgt>
                                        </p:tgtEl>
                                        <p:attrNameLst>
                                          <p:attrName>style.visibility</p:attrName>
                                        </p:attrNameLst>
                                      </p:cBhvr>
                                      <p:to>
                                        <p:strVal val="visible"/>
                                      </p:to>
                                    </p:set>
                                    <p:animEffect transition="in" filter="fade">
                                      <p:cBhvr>
                                        <p:cTn id="17" dur="500"/>
                                        <p:tgtEl>
                                          <p:spTgt spid="41">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1">
                                            <p:txEl>
                                              <p:pRg st="2" end="2"/>
                                            </p:txEl>
                                          </p:spTgt>
                                        </p:tgtEl>
                                        <p:attrNameLst>
                                          <p:attrName>style.visibility</p:attrName>
                                        </p:attrNameLst>
                                      </p:cBhvr>
                                      <p:to>
                                        <p:strVal val="visible"/>
                                      </p:to>
                                    </p:set>
                                    <p:animEffect transition="in" filter="fade">
                                      <p:cBhvr>
                                        <p:cTn id="21" dur="500"/>
                                        <p:tgtEl>
                                          <p:spTgt spid="41">
                                            <p:txEl>
                                              <p:pRg st="2" end="2"/>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1">
                                            <p:txEl>
                                              <p:pRg st="4" end="4"/>
                                            </p:txEl>
                                          </p:spTgt>
                                        </p:tgtEl>
                                        <p:attrNameLst>
                                          <p:attrName>style.visibility</p:attrName>
                                        </p:attrNameLst>
                                      </p:cBhvr>
                                      <p:to>
                                        <p:strVal val="visible"/>
                                      </p:to>
                                    </p:set>
                                    <p:animEffect transition="in" filter="fade">
                                      <p:cBhvr>
                                        <p:cTn id="25" dur="500"/>
                                        <p:tgtEl>
                                          <p:spTgt spid="4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animBg="1"/>
      <p:bldP spid="4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1116;p38">
            <a:extLst>
              <a:ext uri="{FF2B5EF4-FFF2-40B4-BE49-F238E27FC236}">
                <a16:creationId xmlns:a16="http://schemas.microsoft.com/office/drawing/2014/main" id="{5C6159A1-9EB4-4E59-844C-73208E1F128E}"/>
              </a:ext>
            </a:extLst>
          </p:cNvPr>
          <p:cNvSpPr txBox="1">
            <a:spLocks/>
          </p:cNvSpPr>
          <p:nvPr/>
        </p:nvSpPr>
        <p:spPr>
          <a:xfrm>
            <a:off x="5314453" y="61517"/>
            <a:ext cx="6877548" cy="8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9pPr>
          </a:lstStyle>
          <a:p>
            <a:pPr marL="0" marR="0" lvl="0" indent="0" algn="r" defTabSz="914400" rtl="0" eaLnBrk="1" fontAlgn="auto" latinLnBrk="0" hangingPunct="1">
              <a:lnSpc>
                <a:spcPct val="100000"/>
              </a:lnSpc>
              <a:spcBef>
                <a:spcPts val="0"/>
              </a:spcBef>
              <a:spcAft>
                <a:spcPts val="0"/>
              </a:spcAft>
              <a:buClr>
                <a:srgbClr val="212529"/>
              </a:buClr>
              <a:buSzPts val="2500"/>
              <a:buFont typeface="Epilogue"/>
              <a:buNone/>
              <a:tabLst/>
              <a:defRPr/>
            </a:pPr>
            <a:r>
              <a:rPr kumimoji="0" lang="en-US" sz="2500" b="1" i="0" u="none" strike="noStrike" kern="0" cap="none" spc="0" normalizeH="0" baseline="0" noProof="0">
                <a:ln>
                  <a:noFill/>
                </a:ln>
                <a:solidFill>
                  <a:srgbClr val="002060"/>
                </a:solidFill>
                <a:effectLst/>
                <a:uLnTx/>
                <a:uFillTx/>
                <a:latin typeface="Epilogue"/>
                <a:sym typeface="Epilogue"/>
              </a:rPr>
              <a:t>Business Objective /Problem</a:t>
            </a:r>
            <a:endParaRPr kumimoji="0" lang="en-US" sz="2500" b="1" i="0" u="none" strike="noStrike" kern="0" cap="none" spc="0" normalizeH="0" baseline="0" noProof="0" dirty="0">
              <a:ln>
                <a:noFill/>
              </a:ln>
              <a:solidFill>
                <a:srgbClr val="002060"/>
              </a:solidFill>
              <a:effectLst/>
              <a:uLnTx/>
              <a:uFillTx/>
              <a:latin typeface="Epilogue"/>
              <a:sym typeface="Epilogue"/>
            </a:endParaRPr>
          </a:p>
        </p:txBody>
      </p:sp>
      <p:sp>
        <p:nvSpPr>
          <p:cNvPr id="38" name="Google Shape;1117;p38">
            <a:extLst>
              <a:ext uri="{FF2B5EF4-FFF2-40B4-BE49-F238E27FC236}">
                <a16:creationId xmlns:a16="http://schemas.microsoft.com/office/drawing/2014/main" id="{2A214776-1DDC-4C07-B3FE-22FF8155531C}"/>
              </a:ext>
            </a:extLst>
          </p:cNvPr>
          <p:cNvSpPr txBox="1">
            <a:spLocks/>
          </p:cNvSpPr>
          <p:nvPr/>
        </p:nvSpPr>
        <p:spPr>
          <a:xfrm>
            <a:off x="982608" y="1789733"/>
            <a:ext cx="10290000"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marR="0" lvl="0" indent="0" algn="ctr"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en-US" sz="2133" b="1" i="0" u="none" strike="noStrike" kern="0" cap="none" spc="0" normalizeH="0" baseline="0" noProof="0" dirty="0" err="1">
                <a:ln>
                  <a:noFill/>
                </a:ln>
                <a:solidFill>
                  <a:srgbClr val="FFFFFF"/>
                </a:solidFill>
                <a:effectLst/>
                <a:uLnTx/>
                <a:uFillTx/>
                <a:latin typeface="Epilogue"/>
                <a:sym typeface="Epilogue"/>
              </a:rPr>
              <a:t>Mục</a:t>
            </a:r>
            <a:r>
              <a:rPr kumimoji="0" lang="en-US" sz="2133" b="1" i="0" u="none" strike="noStrike" kern="0" cap="none" spc="0" normalizeH="0" baseline="0" noProof="0" dirty="0">
                <a:ln>
                  <a:noFill/>
                </a:ln>
                <a:solidFill>
                  <a:srgbClr val="FFFFFF"/>
                </a:solidFill>
                <a:effectLst/>
                <a:uLnTx/>
                <a:uFillTx/>
                <a:latin typeface="Epilogue"/>
                <a:sym typeface="Epilogue"/>
              </a:rPr>
              <a:t> </a:t>
            </a:r>
            <a:r>
              <a:rPr kumimoji="0" lang="en-US" sz="2133" b="1" i="0" u="none" strike="noStrike" kern="0" cap="none" spc="0" normalizeH="0" baseline="0" noProof="0" dirty="0" err="1">
                <a:ln>
                  <a:noFill/>
                </a:ln>
                <a:solidFill>
                  <a:srgbClr val="FFFFFF"/>
                </a:solidFill>
                <a:effectLst/>
                <a:uLnTx/>
                <a:uFillTx/>
                <a:latin typeface="Epilogue"/>
                <a:sym typeface="Epilogue"/>
              </a:rPr>
              <a:t>tiêu</a:t>
            </a:r>
            <a:endParaRPr kumimoji="0" lang="en-US" sz="2133" b="1" i="0" u="none" strike="noStrike" kern="0" cap="none" spc="0" normalizeH="0" baseline="0" noProof="0" dirty="0">
              <a:ln>
                <a:noFill/>
              </a:ln>
              <a:solidFill>
                <a:srgbClr val="FFFFFF"/>
              </a:solidFill>
              <a:effectLst/>
              <a:uLnTx/>
              <a:uFillTx/>
              <a:latin typeface="Epilogue"/>
              <a:sym typeface="Epilogue"/>
            </a:endParaRPr>
          </a:p>
        </p:txBody>
      </p:sp>
      <p:sp>
        <p:nvSpPr>
          <p:cNvPr id="39" name="Google Shape;1118;p38">
            <a:extLst>
              <a:ext uri="{FF2B5EF4-FFF2-40B4-BE49-F238E27FC236}">
                <a16:creationId xmlns:a16="http://schemas.microsoft.com/office/drawing/2014/main" id="{2DEF7BF8-6AE1-414F-98D4-19C44DA121C3}"/>
              </a:ext>
            </a:extLst>
          </p:cNvPr>
          <p:cNvSpPr txBox="1">
            <a:spLocks/>
          </p:cNvSpPr>
          <p:nvPr/>
        </p:nvSpPr>
        <p:spPr>
          <a:xfrm>
            <a:off x="982608" y="2573814"/>
            <a:ext cx="10226784" cy="158236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lvl="0" indent="0" algn="l">
              <a:buClr>
                <a:srgbClr val="212529"/>
              </a:buClr>
              <a:defRPr/>
            </a:pPr>
            <a:r>
              <a:rPr lang="vi-VN" sz="2500" dirty="0">
                <a:solidFill>
                  <a:srgbClr val="212529"/>
                </a:solidFill>
              </a:rPr>
              <a:t>Xây dựng hệ thống hỗ trợ nhà hàng/quán ăn phân loại các phản hồi của khách hàng thành các nhóm: like, dislike dựa trên dữ liệu dạng văn bản.</a:t>
            </a:r>
            <a:endParaRPr kumimoji="0" lang="en-US" sz="2500" b="0" i="0" u="none" strike="noStrike" kern="0" cap="none" spc="0" normalizeH="0" baseline="0" noProof="0" dirty="0">
              <a:ln>
                <a:noFill/>
              </a:ln>
              <a:solidFill>
                <a:srgbClr val="212529"/>
              </a:solidFill>
              <a:effectLst/>
              <a:uLnTx/>
              <a:uFillTx/>
              <a:latin typeface="Albert Sans"/>
              <a:sym typeface="Albert Sans"/>
            </a:endParaRPr>
          </a:p>
        </p:txBody>
      </p:sp>
      <p:sp>
        <p:nvSpPr>
          <p:cNvPr id="40" name="Google Shape;1121;p38">
            <a:extLst>
              <a:ext uri="{FF2B5EF4-FFF2-40B4-BE49-F238E27FC236}">
                <a16:creationId xmlns:a16="http://schemas.microsoft.com/office/drawing/2014/main" id="{93E9EB2A-87FE-4901-A876-79CB45CFD1C4}"/>
              </a:ext>
            </a:extLst>
          </p:cNvPr>
          <p:cNvSpPr txBox="1">
            <a:spLocks/>
          </p:cNvSpPr>
          <p:nvPr/>
        </p:nvSpPr>
        <p:spPr>
          <a:xfrm>
            <a:off x="345990" y="865353"/>
            <a:ext cx="2570206"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457200" marR="0" lvl="0" indent="-342900" algn="ctr"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en-US" sz="2133" b="1" i="0" u="none" strike="noStrike" kern="0" cap="none" spc="0" normalizeH="0" baseline="0" noProof="0" dirty="0" err="1">
                <a:ln>
                  <a:noFill/>
                </a:ln>
                <a:solidFill>
                  <a:srgbClr val="FFFFFF"/>
                </a:solidFill>
                <a:effectLst/>
                <a:uLnTx/>
                <a:uFillTx/>
                <a:latin typeface="Epilogue"/>
                <a:sym typeface="Epilogue"/>
              </a:rPr>
              <a:t>Kinh</a:t>
            </a:r>
            <a:r>
              <a:rPr kumimoji="0" lang="en-US" sz="2133" b="1" i="0" u="none" strike="noStrike" kern="0" cap="none" spc="0" normalizeH="0" baseline="0" noProof="0" dirty="0">
                <a:ln>
                  <a:noFill/>
                </a:ln>
                <a:solidFill>
                  <a:srgbClr val="FFFFFF"/>
                </a:solidFill>
                <a:effectLst/>
                <a:uLnTx/>
                <a:uFillTx/>
                <a:latin typeface="Epilogue"/>
                <a:sym typeface="Epilogue"/>
              </a:rPr>
              <a:t> </a:t>
            </a:r>
            <a:r>
              <a:rPr kumimoji="0" lang="en-US" sz="2133" b="1" i="0" u="none" strike="noStrike" kern="0" cap="none" spc="0" normalizeH="0" baseline="0" noProof="0" dirty="0" err="1">
                <a:ln>
                  <a:noFill/>
                </a:ln>
                <a:solidFill>
                  <a:srgbClr val="FFFFFF"/>
                </a:solidFill>
                <a:effectLst/>
                <a:uLnTx/>
                <a:uFillTx/>
                <a:latin typeface="Epilogue"/>
                <a:sym typeface="Epilogue"/>
              </a:rPr>
              <a:t>doanh</a:t>
            </a:r>
            <a:endParaRPr kumimoji="0" lang="en-US" sz="2133" b="1" i="0" u="none" strike="noStrike" kern="0" cap="none" spc="0" normalizeH="0" baseline="0" noProof="0" dirty="0">
              <a:ln>
                <a:noFill/>
              </a:ln>
              <a:solidFill>
                <a:srgbClr val="FFFFFF"/>
              </a:solidFill>
              <a:effectLst/>
              <a:uLnTx/>
              <a:uFillTx/>
              <a:latin typeface="Epilogue"/>
              <a:sym typeface="Epilogue"/>
            </a:endParaRPr>
          </a:p>
        </p:txBody>
      </p:sp>
      <p:sp>
        <p:nvSpPr>
          <p:cNvPr id="41" name="Google Shape;1122;p38">
            <a:extLst>
              <a:ext uri="{FF2B5EF4-FFF2-40B4-BE49-F238E27FC236}">
                <a16:creationId xmlns:a16="http://schemas.microsoft.com/office/drawing/2014/main" id="{612BC1E0-85E1-4E91-9857-62CD2116D7F2}"/>
              </a:ext>
            </a:extLst>
          </p:cNvPr>
          <p:cNvSpPr txBox="1">
            <a:spLocks/>
          </p:cNvSpPr>
          <p:nvPr/>
        </p:nvSpPr>
        <p:spPr>
          <a:xfrm>
            <a:off x="-13018908" y="2594059"/>
            <a:ext cx="11887199" cy="43011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lvl="0" indent="0" algn="l">
              <a:buClr>
                <a:srgbClr val="212529"/>
              </a:buClr>
            </a:pPr>
            <a:r>
              <a:rPr lang="vi-VN" sz="2500" dirty="0">
                <a:solidFill>
                  <a:srgbClr val="212529"/>
                </a:solidFill>
                <a:latin typeface="+mn-lt"/>
              </a:rPr>
              <a:t>● Coursera là nền tảng giáo dục trực tuyến được thành lập vào năm 2012 bởi hai giáo sư khoa học máy tính của Đại học Stanford, Andrew Ng và Daphne Koller.</a:t>
            </a:r>
          </a:p>
          <a:p>
            <a:pPr marL="0" lvl="0" indent="0" algn="l">
              <a:buClr>
                <a:srgbClr val="212529"/>
              </a:buClr>
            </a:pPr>
            <a:r>
              <a:rPr lang="vi-VN" sz="2500" dirty="0">
                <a:solidFill>
                  <a:srgbClr val="212529"/>
                </a:solidFill>
                <a:latin typeface="+mn-lt"/>
              </a:rPr>
              <a:t>● Coursera hợp tác với hơn 275 trường đại học và công ty hàng đầu để cung cấp các khóa học, chứng chỉ chuyên nghiệp, và bằng cấp trực tuyến trong nhiều</a:t>
            </a:r>
          </a:p>
          <a:p>
            <a:pPr marL="0" lvl="0" indent="0" algn="l">
              <a:buClr>
                <a:srgbClr val="212529"/>
              </a:buClr>
            </a:pPr>
            <a:r>
              <a:rPr lang="vi-VN" sz="2500" dirty="0">
                <a:solidFill>
                  <a:srgbClr val="212529"/>
                </a:solidFill>
                <a:latin typeface="+mn-lt"/>
              </a:rPr>
              <a:t>lĩnh vực khác nhau.</a:t>
            </a:r>
          </a:p>
          <a:p>
            <a:pPr marL="0" lvl="0" indent="0" algn="l">
              <a:buClr>
                <a:srgbClr val="212529"/>
              </a:buClr>
            </a:pPr>
            <a:r>
              <a:rPr lang="vi-VN" sz="2500" dirty="0">
                <a:solidFill>
                  <a:srgbClr val="212529"/>
                </a:solidFill>
                <a:latin typeface="+mn-lt"/>
              </a:rPr>
              <a:t>● 113 triệu người học và hơn 7.000 cơ sở, doanh nghiệp và chính phủ đã đến Coursera để tìm kiếm và chọn lựa khóa học.</a:t>
            </a:r>
          </a:p>
          <a:p>
            <a:pPr marL="0" lvl="0" indent="0" algn="l">
              <a:buClr>
                <a:srgbClr val="212529"/>
              </a:buClr>
            </a:pPr>
            <a:r>
              <a:rPr lang="vi-VN" sz="2500" dirty="0">
                <a:solidFill>
                  <a:srgbClr val="212529"/>
                </a:solidFill>
                <a:latin typeface="+mn-lt"/>
              </a:rPr>
              <a:t>● Trên trang này đã triển khai nhiều tiện ích hỗ trợ nâng cao trải nghiệm người dùng và họ muốn xây dựng nhiều tiện ích hơn nữa.</a:t>
            </a:r>
            <a:endParaRPr kumimoji="0" lang="en-US" sz="2500" b="0" i="0" u="none" strike="noStrike" kern="0" cap="none" spc="0" normalizeH="0" baseline="0" noProof="0" dirty="0">
              <a:ln>
                <a:noFill/>
              </a:ln>
              <a:solidFill>
                <a:srgbClr val="212529"/>
              </a:solidFill>
              <a:effectLst/>
              <a:uLnTx/>
              <a:uFillTx/>
              <a:latin typeface="+mn-lt"/>
              <a:sym typeface="Albert Sans"/>
            </a:endParaRPr>
          </a:p>
        </p:txBody>
      </p:sp>
      <p:sp>
        <p:nvSpPr>
          <p:cNvPr id="51" name="Title 10">
            <a:extLst>
              <a:ext uri="{FF2B5EF4-FFF2-40B4-BE49-F238E27FC236}">
                <a16:creationId xmlns:a16="http://schemas.microsoft.com/office/drawing/2014/main" id="{0CBDFE16-7B77-46EE-95D8-8BC995664A87}"/>
              </a:ext>
            </a:extLst>
          </p:cNvPr>
          <p:cNvSpPr txBox="1">
            <a:spLocks/>
          </p:cNvSpPr>
          <p:nvPr/>
        </p:nvSpPr>
        <p:spPr>
          <a:xfrm>
            <a:off x="57309" y="-54439"/>
            <a:ext cx="10290000" cy="8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9pPr>
          </a:lstStyle>
          <a:p>
            <a:pPr defTabSz="1219170">
              <a:buClr>
                <a:srgbClr val="212529"/>
              </a:buClr>
            </a:pPr>
            <a:r>
              <a:rPr lang="en-US" sz="2400" dirty="0">
                <a:solidFill>
                  <a:srgbClr val="569CD6"/>
                </a:solidFill>
                <a:latin typeface="Consolas" panose="020B0609020204030204" pitchFamily="49" charset="0"/>
              </a:rPr>
              <a:t>Business Understanding</a:t>
            </a:r>
            <a:endParaRPr lang="en-US" sz="2400" b="0" dirty="0">
              <a:solidFill>
                <a:srgbClr val="D4D4D4"/>
              </a:solidFill>
              <a:latin typeface="Consolas" panose="020B0609020204030204" pitchFamily="49" charset="0"/>
            </a:endParaRPr>
          </a:p>
        </p:txBody>
      </p:sp>
      <p:sp>
        <p:nvSpPr>
          <p:cNvPr id="22" name="Google Shape;1123;p38">
            <a:extLst>
              <a:ext uri="{FF2B5EF4-FFF2-40B4-BE49-F238E27FC236}">
                <a16:creationId xmlns:a16="http://schemas.microsoft.com/office/drawing/2014/main" id="{256C46F3-889E-4B57-A48F-C2D4259AE6B7}"/>
              </a:ext>
            </a:extLst>
          </p:cNvPr>
          <p:cNvSpPr txBox="1">
            <a:spLocks/>
          </p:cNvSpPr>
          <p:nvPr/>
        </p:nvSpPr>
        <p:spPr>
          <a:xfrm>
            <a:off x="749645" y="7451650"/>
            <a:ext cx="11442355" cy="2971258"/>
          </a:xfrm>
          <a:prstGeom prst="rect">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marR="0" lvl="0" indent="0" algn="l"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3200" b="1" i="0" u="none" strike="noStrike" kern="0" cap="none" spc="0" normalizeH="0" baseline="0" noProof="0" dirty="0">
                <a:ln>
                  <a:noFill/>
                </a:ln>
                <a:solidFill>
                  <a:srgbClr val="FFFFFF"/>
                </a:solidFill>
                <a:effectLst/>
                <a:uLnTx/>
                <a:uFillTx/>
                <a:latin typeface="Epilogue"/>
                <a:sym typeface="Epilogue"/>
              </a:rPr>
              <a:t>Xây dựng Recommendation System cho</a:t>
            </a:r>
            <a:r>
              <a:rPr kumimoji="0" lang="en-US" sz="3200" b="1" i="0" u="none" strike="noStrike" kern="0" cap="none" spc="0" normalizeH="0" baseline="0" noProof="0" dirty="0">
                <a:ln>
                  <a:noFill/>
                </a:ln>
                <a:solidFill>
                  <a:srgbClr val="FFFFFF"/>
                </a:solidFill>
                <a:effectLst/>
                <a:uLnTx/>
                <a:uFillTx/>
                <a:latin typeface="Epilogue"/>
                <a:sym typeface="Epilogue"/>
              </a:rPr>
              <a:t> </a:t>
            </a:r>
            <a:r>
              <a:rPr kumimoji="0" lang="vi-VN" sz="3200" b="1" i="0" u="none" strike="noStrike" kern="0" cap="none" spc="0" normalizeH="0" baseline="0" noProof="0" dirty="0">
                <a:ln>
                  <a:noFill/>
                </a:ln>
                <a:solidFill>
                  <a:srgbClr val="FFFFFF"/>
                </a:solidFill>
                <a:effectLst/>
                <a:uLnTx/>
                <a:uFillTx/>
                <a:latin typeface="Epilogue"/>
                <a:sym typeface="Epilogue"/>
              </a:rPr>
              <a:t>các khóa học thuộc nhóm Data Science giúp đề xuất và</a:t>
            </a:r>
            <a:r>
              <a:rPr kumimoji="0" lang="en-US" sz="3200" b="1" i="0" u="none" strike="noStrike" kern="0" cap="none" spc="0" normalizeH="0" baseline="0" noProof="0" dirty="0">
                <a:ln>
                  <a:noFill/>
                </a:ln>
                <a:solidFill>
                  <a:srgbClr val="FFFFFF"/>
                </a:solidFill>
                <a:effectLst/>
                <a:uLnTx/>
                <a:uFillTx/>
                <a:latin typeface="Epilogue"/>
                <a:sym typeface="Epilogue"/>
              </a:rPr>
              <a:t> </a:t>
            </a:r>
            <a:r>
              <a:rPr kumimoji="0" lang="vi-VN" sz="3200" b="1" i="0" u="none" strike="noStrike" kern="0" cap="none" spc="0" normalizeH="0" baseline="0" noProof="0" dirty="0">
                <a:ln>
                  <a:noFill/>
                </a:ln>
                <a:solidFill>
                  <a:srgbClr val="FFFFFF"/>
                </a:solidFill>
                <a:effectLst/>
                <a:uLnTx/>
                <a:uFillTx/>
                <a:latin typeface="Epilogue"/>
                <a:sym typeface="Epilogue"/>
              </a:rPr>
              <a:t>gợi ý cho Học viên</a:t>
            </a:r>
          </a:p>
          <a:p>
            <a:pPr marL="0" marR="0" lvl="0" indent="914400" algn="l"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3200" b="1" i="0" u="none" strike="noStrike" kern="0" cap="none" spc="0" normalizeH="0" baseline="0" noProof="0" dirty="0">
                <a:ln>
                  <a:noFill/>
                </a:ln>
                <a:solidFill>
                  <a:srgbClr val="FFFFFF"/>
                </a:solidFill>
                <a:effectLst/>
                <a:uLnTx/>
                <a:uFillTx/>
                <a:latin typeface="Epilogue"/>
                <a:sym typeface="Epilogue"/>
              </a:rPr>
              <a:t>→ Xây dựng các mô hình đề xuất:</a:t>
            </a:r>
          </a:p>
          <a:p>
            <a:pPr marL="0" marR="0" lvl="0" indent="914400" algn="l"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3200" b="1" i="0" u="none" strike="noStrike" kern="0" cap="none" spc="0" normalizeH="0" baseline="0" noProof="0" dirty="0">
                <a:ln>
                  <a:noFill/>
                </a:ln>
                <a:solidFill>
                  <a:srgbClr val="FFFFFF"/>
                </a:solidFill>
                <a:effectLst/>
                <a:uLnTx/>
                <a:uFillTx/>
                <a:latin typeface="Epilogue"/>
                <a:sym typeface="Epilogue"/>
              </a:rPr>
              <a:t>▪ Content-based filtering</a:t>
            </a:r>
          </a:p>
          <a:p>
            <a:pPr marL="0" marR="0" lvl="0" indent="914400" algn="l"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3200" b="1" i="0" u="none" strike="noStrike" kern="0" cap="none" spc="0" normalizeH="0" baseline="0" noProof="0" dirty="0">
                <a:ln>
                  <a:noFill/>
                </a:ln>
                <a:solidFill>
                  <a:srgbClr val="FFFFFF"/>
                </a:solidFill>
                <a:effectLst/>
                <a:uLnTx/>
                <a:uFillTx/>
                <a:latin typeface="Epilogue"/>
                <a:sym typeface="Epilogue"/>
              </a:rPr>
              <a:t>▪ Collaborative filtering</a:t>
            </a:r>
          </a:p>
        </p:txBody>
      </p:sp>
    </p:spTree>
    <p:extLst>
      <p:ext uri="{BB962C8B-B14F-4D97-AF65-F5344CB8AC3E}">
        <p14:creationId xmlns:p14="http://schemas.microsoft.com/office/powerpoint/2010/main" val="11450389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1116;p38">
            <a:extLst>
              <a:ext uri="{FF2B5EF4-FFF2-40B4-BE49-F238E27FC236}">
                <a16:creationId xmlns:a16="http://schemas.microsoft.com/office/drawing/2014/main" id="{5C6159A1-9EB4-4E59-844C-73208E1F128E}"/>
              </a:ext>
            </a:extLst>
          </p:cNvPr>
          <p:cNvSpPr txBox="1">
            <a:spLocks/>
          </p:cNvSpPr>
          <p:nvPr/>
        </p:nvSpPr>
        <p:spPr>
          <a:xfrm>
            <a:off x="5314453" y="61517"/>
            <a:ext cx="6877548" cy="8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9pPr>
          </a:lstStyle>
          <a:p>
            <a:pPr marL="0" marR="0" lvl="0" indent="0" algn="r" defTabSz="914400" rtl="0" eaLnBrk="1" fontAlgn="auto" latinLnBrk="0" hangingPunct="1">
              <a:lnSpc>
                <a:spcPct val="100000"/>
              </a:lnSpc>
              <a:spcBef>
                <a:spcPts val="0"/>
              </a:spcBef>
              <a:spcAft>
                <a:spcPts val="0"/>
              </a:spcAft>
              <a:buClr>
                <a:srgbClr val="212529"/>
              </a:buClr>
              <a:buSzPts val="2500"/>
              <a:buFont typeface="Epilogue"/>
              <a:buNone/>
              <a:tabLst/>
              <a:defRPr/>
            </a:pPr>
            <a:r>
              <a:rPr kumimoji="0" lang="en-US" sz="2500" b="1" i="0" u="none" strike="noStrike" kern="0" cap="none" spc="0" normalizeH="0" baseline="0" noProof="0">
                <a:ln>
                  <a:noFill/>
                </a:ln>
                <a:solidFill>
                  <a:srgbClr val="002060"/>
                </a:solidFill>
                <a:effectLst/>
                <a:uLnTx/>
                <a:uFillTx/>
                <a:latin typeface="Epilogue"/>
                <a:sym typeface="Epilogue"/>
              </a:rPr>
              <a:t>Business Objective /Problem</a:t>
            </a:r>
            <a:endParaRPr kumimoji="0" lang="en-US" sz="2500" b="1" i="0" u="none" strike="noStrike" kern="0" cap="none" spc="0" normalizeH="0" baseline="0" noProof="0" dirty="0">
              <a:ln>
                <a:noFill/>
              </a:ln>
              <a:solidFill>
                <a:srgbClr val="002060"/>
              </a:solidFill>
              <a:effectLst/>
              <a:uLnTx/>
              <a:uFillTx/>
              <a:latin typeface="Epilogue"/>
              <a:sym typeface="Epilogue"/>
            </a:endParaRPr>
          </a:p>
        </p:txBody>
      </p:sp>
      <p:sp>
        <p:nvSpPr>
          <p:cNvPr id="38" name="Google Shape;1117;p38">
            <a:extLst>
              <a:ext uri="{FF2B5EF4-FFF2-40B4-BE49-F238E27FC236}">
                <a16:creationId xmlns:a16="http://schemas.microsoft.com/office/drawing/2014/main" id="{2A214776-1DDC-4C07-B3FE-22FF8155531C}"/>
              </a:ext>
            </a:extLst>
          </p:cNvPr>
          <p:cNvSpPr txBox="1">
            <a:spLocks/>
          </p:cNvSpPr>
          <p:nvPr/>
        </p:nvSpPr>
        <p:spPr>
          <a:xfrm>
            <a:off x="345990" y="1638257"/>
            <a:ext cx="2570206"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marR="0" lvl="0" indent="0" algn="ctr"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en-US" sz="2133" b="1" i="0" u="none" strike="noStrike" kern="0" cap="none" spc="0" normalizeH="0" baseline="0" noProof="0" dirty="0" err="1">
                <a:ln>
                  <a:noFill/>
                </a:ln>
                <a:solidFill>
                  <a:srgbClr val="FFFFFF"/>
                </a:solidFill>
                <a:effectLst/>
                <a:uLnTx/>
                <a:uFillTx/>
                <a:latin typeface="Epilogue"/>
                <a:sym typeface="Epilogue"/>
              </a:rPr>
              <a:t>Mục</a:t>
            </a:r>
            <a:r>
              <a:rPr kumimoji="0" lang="en-US" sz="2133" b="1" i="0" u="none" strike="noStrike" kern="0" cap="none" spc="0" normalizeH="0" baseline="0" noProof="0" dirty="0">
                <a:ln>
                  <a:noFill/>
                </a:ln>
                <a:solidFill>
                  <a:srgbClr val="FFFFFF"/>
                </a:solidFill>
                <a:effectLst/>
                <a:uLnTx/>
                <a:uFillTx/>
                <a:latin typeface="Epilogue"/>
                <a:sym typeface="Epilogue"/>
              </a:rPr>
              <a:t> </a:t>
            </a:r>
            <a:r>
              <a:rPr kumimoji="0" lang="en-US" sz="2133" b="1" i="0" u="none" strike="noStrike" kern="0" cap="none" spc="0" normalizeH="0" baseline="0" noProof="0" dirty="0" err="1">
                <a:ln>
                  <a:noFill/>
                </a:ln>
                <a:solidFill>
                  <a:srgbClr val="FFFFFF"/>
                </a:solidFill>
                <a:effectLst/>
                <a:uLnTx/>
                <a:uFillTx/>
                <a:latin typeface="Epilogue"/>
                <a:sym typeface="Epilogue"/>
              </a:rPr>
              <a:t>tiêu</a:t>
            </a:r>
            <a:endParaRPr kumimoji="0" lang="en-US" sz="2133" b="1" i="0" u="none" strike="noStrike" kern="0" cap="none" spc="0" normalizeH="0" baseline="0" noProof="0" dirty="0">
              <a:ln>
                <a:noFill/>
              </a:ln>
              <a:solidFill>
                <a:srgbClr val="FFFFFF"/>
              </a:solidFill>
              <a:effectLst/>
              <a:uLnTx/>
              <a:uFillTx/>
              <a:latin typeface="Epilogue"/>
              <a:sym typeface="Epilogue"/>
            </a:endParaRPr>
          </a:p>
        </p:txBody>
      </p:sp>
      <p:sp>
        <p:nvSpPr>
          <p:cNvPr id="39" name="Google Shape;1118;p38">
            <a:extLst>
              <a:ext uri="{FF2B5EF4-FFF2-40B4-BE49-F238E27FC236}">
                <a16:creationId xmlns:a16="http://schemas.microsoft.com/office/drawing/2014/main" id="{2DEF7BF8-6AE1-414F-98D4-19C44DA121C3}"/>
              </a:ext>
            </a:extLst>
          </p:cNvPr>
          <p:cNvSpPr txBox="1">
            <a:spLocks/>
          </p:cNvSpPr>
          <p:nvPr/>
        </p:nvSpPr>
        <p:spPr>
          <a:xfrm>
            <a:off x="-12279051" y="461917"/>
            <a:ext cx="10226784" cy="158236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212529"/>
              </a:buClr>
              <a:buSzPts val="1800"/>
              <a:buFont typeface="Albert Sans"/>
              <a:buNone/>
              <a:tabLst/>
              <a:defRPr/>
            </a:pPr>
            <a:r>
              <a:rPr kumimoji="0" lang="vi-VN" sz="2500" b="0" i="0" u="none" strike="noStrike" kern="0" cap="none" spc="0" normalizeH="0" baseline="0" noProof="0" dirty="0">
                <a:ln>
                  <a:noFill/>
                </a:ln>
                <a:solidFill>
                  <a:srgbClr val="212529"/>
                </a:solidFill>
                <a:effectLst/>
                <a:uLnTx/>
                <a:uFillTx/>
                <a:latin typeface="Albert Sans"/>
                <a:sym typeface="Albert Sans"/>
              </a:rPr>
              <a:t>Giả sử Coursera chưa triển khai Recommender</a:t>
            </a:r>
            <a:r>
              <a:rPr kumimoji="0" lang="en-US" sz="2500" b="0" i="0" u="none" strike="noStrike" kern="0" cap="none" spc="0" normalizeH="0" baseline="0" noProof="0" dirty="0">
                <a:ln>
                  <a:noFill/>
                </a:ln>
                <a:solidFill>
                  <a:srgbClr val="212529"/>
                </a:solidFill>
                <a:effectLst/>
                <a:uLnTx/>
                <a:uFillTx/>
                <a:latin typeface="Albert Sans"/>
                <a:sym typeface="Albert Sans"/>
              </a:rPr>
              <a:t> </a:t>
            </a:r>
            <a:r>
              <a:rPr kumimoji="0" lang="vi-VN" sz="2500" b="0" i="0" u="none" strike="noStrike" kern="0" cap="none" spc="0" normalizeH="0" baseline="0" noProof="0" dirty="0">
                <a:ln>
                  <a:noFill/>
                </a:ln>
                <a:solidFill>
                  <a:srgbClr val="212529"/>
                </a:solidFill>
                <a:effectLst/>
                <a:uLnTx/>
                <a:uFillTx/>
                <a:latin typeface="Albert Sans"/>
                <a:sym typeface="Albert Sans"/>
              </a:rPr>
              <a:t>System và </a:t>
            </a:r>
            <a:r>
              <a:rPr kumimoji="0" lang="en-US" sz="2500" b="0" i="0" u="none" strike="noStrike" kern="0" cap="none" spc="0" normalizeH="0" baseline="0" noProof="0" dirty="0" err="1">
                <a:ln>
                  <a:noFill/>
                </a:ln>
                <a:solidFill>
                  <a:srgbClr val="212529"/>
                </a:solidFill>
                <a:effectLst/>
                <a:uLnTx/>
                <a:uFillTx/>
                <a:latin typeface="Albert Sans"/>
                <a:sym typeface="Albert Sans"/>
              </a:rPr>
              <a:t>tôi</a:t>
            </a:r>
            <a:r>
              <a:rPr kumimoji="0" lang="vi-VN" sz="2500" b="0" i="0" u="none" strike="noStrike" kern="0" cap="none" spc="0" normalizeH="0" baseline="0" noProof="0" dirty="0">
                <a:ln>
                  <a:noFill/>
                </a:ln>
                <a:solidFill>
                  <a:srgbClr val="212529"/>
                </a:solidFill>
                <a:effectLst/>
                <a:uLnTx/>
                <a:uFillTx/>
                <a:latin typeface="Albert Sans"/>
                <a:sym typeface="Albert Sans"/>
              </a:rPr>
              <a:t> được yêu cầu triển khai hệ thống</a:t>
            </a:r>
            <a:r>
              <a:rPr kumimoji="0" lang="en-US" sz="2500" b="0" i="0" u="none" strike="noStrike" kern="0" cap="none" spc="0" normalizeH="0" baseline="0" noProof="0" dirty="0">
                <a:ln>
                  <a:noFill/>
                </a:ln>
                <a:solidFill>
                  <a:srgbClr val="212529"/>
                </a:solidFill>
                <a:effectLst/>
                <a:uLnTx/>
                <a:uFillTx/>
                <a:latin typeface="Albert Sans"/>
                <a:sym typeface="Albert Sans"/>
              </a:rPr>
              <a:t> </a:t>
            </a:r>
            <a:r>
              <a:rPr kumimoji="0" lang="vi-VN" sz="2500" b="0" i="0" u="none" strike="noStrike" kern="0" cap="none" spc="0" normalizeH="0" baseline="0" noProof="0" dirty="0">
                <a:ln>
                  <a:noFill/>
                </a:ln>
                <a:solidFill>
                  <a:srgbClr val="212529"/>
                </a:solidFill>
                <a:effectLst/>
                <a:uLnTx/>
                <a:uFillTx/>
                <a:latin typeface="Albert Sans"/>
                <a:sym typeface="Albert Sans"/>
              </a:rPr>
              <a:t>này</a:t>
            </a:r>
            <a:endParaRPr kumimoji="0" lang="en-US" sz="2500" b="0" i="0" u="none" strike="noStrike" kern="0" cap="none" spc="0" normalizeH="0" baseline="0" noProof="0" dirty="0">
              <a:ln>
                <a:noFill/>
              </a:ln>
              <a:solidFill>
                <a:srgbClr val="212529"/>
              </a:solidFill>
              <a:effectLst/>
              <a:uLnTx/>
              <a:uFillTx/>
              <a:latin typeface="Albert Sans"/>
              <a:sym typeface="Albert Sans"/>
            </a:endParaRPr>
          </a:p>
          <a:p>
            <a:pPr marL="0" lvl="0" indent="0" algn="l">
              <a:buClr>
                <a:srgbClr val="212529"/>
              </a:buClr>
              <a:defRPr/>
            </a:pPr>
            <a:r>
              <a:rPr lang="en-US" sz="2500" dirty="0">
                <a:solidFill>
                  <a:srgbClr val="212529"/>
                </a:solidFill>
              </a:rPr>
              <a:t>-</a:t>
            </a:r>
            <a:endParaRPr kumimoji="0" lang="en-US" sz="2500" b="0" i="0" u="none" strike="noStrike" kern="0" cap="none" spc="0" normalizeH="0" baseline="0" noProof="0" dirty="0">
              <a:ln>
                <a:noFill/>
              </a:ln>
              <a:solidFill>
                <a:srgbClr val="212529"/>
              </a:solidFill>
              <a:effectLst/>
              <a:uLnTx/>
              <a:uFillTx/>
              <a:latin typeface="Albert Sans"/>
              <a:sym typeface="Albert Sans"/>
            </a:endParaRPr>
          </a:p>
        </p:txBody>
      </p:sp>
      <p:sp>
        <p:nvSpPr>
          <p:cNvPr id="40" name="Google Shape;1121;p38">
            <a:extLst>
              <a:ext uri="{FF2B5EF4-FFF2-40B4-BE49-F238E27FC236}">
                <a16:creationId xmlns:a16="http://schemas.microsoft.com/office/drawing/2014/main" id="{93E9EB2A-87FE-4901-A876-79CB45CFD1C4}"/>
              </a:ext>
            </a:extLst>
          </p:cNvPr>
          <p:cNvSpPr txBox="1">
            <a:spLocks/>
          </p:cNvSpPr>
          <p:nvPr/>
        </p:nvSpPr>
        <p:spPr>
          <a:xfrm>
            <a:off x="345990" y="865353"/>
            <a:ext cx="2570206"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457200" marR="0" lvl="0" indent="-342900" algn="ctr"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en-US" sz="2133" b="1" i="0" u="none" strike="noStrike" kern="0" cap="none" spc="0" normalizeH="0" baseline="0" noProof="0" dirty="0" err="1">
                <a:ln>
                  <a:noFill/>
                </a:ln>
                <a:solidFill>
                  <a:srgbClr val="FFFFFF"/>
                </a:solidFill>
                <a:effectLst/>
                <a:uLnTx/>
                <a:uFillTx/>
                <a:latin typeface="Epilogue"/>
                <a:sym typeface="Epilogue"/>
              </a:rPr>
              <a:t>Kinh</a:t>
            </a:r>
            <a:r>
              <a:rPr kumimoji="0" lang="en-US" sz="2133" b="1" i="0" u="none" strike="noStrike" kern="0" cap="none" spc="0" normalizeH="0" baseline="0" noProof="0" dirty="0">
                <a:ln>
                  <a:noFill/>
                </a:ln>
                <a:solidFill>
                  <a:srgbClr val="FFFFFF"/>
                </a:solidFill>
                <a:effectLst/>
                <a:uLnTx/>
                <a:uFillTx/>
                <a:latin typeface="Epilogue"/>
                <a:sym typeface="Epilogue"/>
              </a:rPr>
              <a:t> </a:t>
            </a:r>
            <a:r>
              <a:rPr kumimoji="0" lang="en-US" sz="2133" b="1" i="0" u="none" strike="noStrike" kern="0" cap="none" spc="0" normalizeH="0" baseline="0" noProof="0" dirty="0" err="1">
                <a:ln>
                  <a:noFill/>
                </a:ln>
                <a:solidFill>
                  <a:srgbClr val="FFFFFF"/>
                </a:solidFill>
                <a:effectLst/>
                <a:uLnTx/>
                <a:uFillTx/>
                <a:latin typeface="Epilogue"/>
                <a:sym typeface="Epilogue"/>
              </a:rPr>
              <a:t>doanh</a:t>
            </a:r>
            <a:endParaRPr kumimoji="0" lang="en-US" sz="2133" b="1" i="0" u="none" strike="noStrike" kern="0" cap="none" spc="0" normalizeH="0" baseline="0" noProof="0" dirty="0">
              <a:ln>
                <a:noFill/>
              </a:ln>
              <a:solidFill>
                <a:srgbClr val="FFFFFF"/>
              </a:solidFill>
              <a:effectLst/>
              <a:uLnTx/>
              <a:uFillTx/>
              <a:latin typeface="Epilogue"/>
              <a:sym typeface="Epilogue"/>
            </a:endParaRPr>
          </a:p>
        </p:txBody>
      </p:sp>
      <p:sp>
        <p:nvSpPr>
          <p:cNvPr id="41" name="Google Shape;1122;p38">
            <a:extLst>
              <a:ext uri="{FF2B5EF4-FFF2-40B4-BE49-F238E27FC236}">
                <a16:creationId xmlns:a16="http://schemas.microsoft.com/office/drawing/2014/main" id="{612BC1E0-85E1-4E91-9857-62CD2116D7F2}"/>
              </a:ext>
            </a:extLst>
          </p:cNvPr>
          <p:cNvSpPr txBox="1">
            <a:spLocks/>
          </p:cNvSpPr>
          <p:nvPr/>
        </p:nvSpPr>
        <p:spPr>
          <a:xfrm>
            <a:off x="-13018908" y="2594059"/>
            <a:ext cx="11887199" cy="43011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lvl="0" indent="0" algn="l">
              <a:buClr>
                <a:srgbClr val="212529"/>
              </a:buClr>
            </a:pPr>
            <a:r>
              <a:rPr lang="vi-VN" sz="2500" dirty="0">
                <a:solidFill>
                  <a:srgbClr val="212529"/>
                </a:solidFill>
                <a:latin typeface="+mn-lt"/>
              </a:rPr>
              <a:t>● Coursera là nền tảng giáo dục trực tuyến được thành lập vào năm 2012 bởi hai giáo sư khoa học máy tính của Đại học Stanford, Andrew Ng và Daphne Koller.</a:t>
            </a:r>
          </a:p>
          <a:p>
            <a:pPr marL="0" lvl="0" indent="0" algn="l">
              <a:buClr>
                <a:srgbClr val="212529"/>
              </a:buClr>
            </a:pPr>
            <a:r>
              <a:rPr lang="vi-VN" sz="2500" dirty="0">
                <a:solidFill>
                  <a:srgbClr val="212529"/>
                </a:solidFill>
                <a:latin typeface="+mn-lt"/>
              </a:rPr>
              <a:t>● Coursera hợp tác với hơn 275 trường đại học và công ty hàng đầu để cung cấp các khóa học, chứng chỉ chuyên nghiệp, và bằng cấp trực tuyến trong nhiều</a:t>
            </a:r>
          </a:p>
          <a:p>
            <a:pPr marL="0" lvl="0" indent="0" algn="l">
              <a:buClr>
                <a:srgbClr val="212529"/>
              </a:buClr>
            </a:pPr>
            <a:r>
              <a:rPr lang="vi-VN" sz="2500" dirty="0">
                <a:solidFill>
                  <a:srgbClr val="212529"/>
                </a:solidFill>
                <a:latin typeface="+mn-lt"/>
              </a:rPr>
              <a:t>lĩnh vực khác nhau.</a:t>
            </a:r>
          </a:p>
          <a:p>
            <a:pPr marL="0" lvl="0" indent="0" algn="l">
              <a:buClr>
                <a:srgbClr val="212529"/>
              </a:buClr>
            </a:pPr>
            <a:r>
              <a:rPr lang="vi-VN" sz="2500" dirty="0">
                <a:solidFill>
                  <a:srgbClr val="212529"/>
                </a:solidFill>
                <a:latin typeface="+mn-lt"/>
              </a:rPr>
              <a:t>● 113 triệu người học và hơn 7.000 cơ sở, doanh nghiệp và chính phủ đã đến Coursera để tìm kiếm và chọn lựa khóa học.</a:t>
            </a:r>
          </a:p>
          <a:p>
            <a:pPr marL="0" lvl="0" indent="0" algn="l">
              <a:buClr>
                <a:srgbClr val="212529"/>
              </a:buClr>
            </a:pPr>
            <a:r>
              <a:rPr lang="vi-VN" sz="2500" dirty="0">
                <a:solidFill>
                  <a:srgbClr val="212529"/>
                </a:solidFill>
                <a:latin typeface="+mn-lt"/>
              </a:rPr>
              <a:t>● Trên trang này đã triển khai nhiều tiện ích hỗ trợ nâng cao trải nghiệm người dùng và họ muốn xây dựng nhiều tiện ích hơn nữa.</a:t>
            </a:r>
            <a:endParaRPr kumimoji="0" lang="en-US" sz="2500" b="0" i="0" u="none" strike="noStrike" kern="0" cap="none" spc="0" normalizeH="0" baseline="0" noProof="0" dirty="0">
              <a:ln>
                <a:noFill/>
              </a:ln>
              <a:solidFill>
                <a:srgbClr val="212529"/>
              </a:solidFill>
              <a:effectLst/>
              <a:uLnTx/>
              <a:uFillTx/>
              <a:latin typeface="+mn-lt"/>
              <a:sym typeface="Albert Sans"/>
            </a:endParaRPr>
          </a:p>
        </p:txBody>
      </p:sp>
      <p:sp>
        <p:nvSpPr>
          <p:cNvPr id="42" name="Google Shape;1123;p38">
            <a:extLst>
              <a:ext uri="{FF2B5EF4-FFF2-40B4-BE49-F238E27FC236}">
                <a16:creationId xmlns:a16="http://schemas.microsoft.com/office/drawing/2014/main" id="{7A9E7F6A-08D5-474D-82D2-80457E7165E8}"/>
              </a:ext>
            </a:extLst>
          </p:cNvPr>
          <p:cNvSpPr txBox="1">
            <a:spLocks/>
          </p:cNvSpPr>
          <p:nvPr/>
        </p:nvSpPr>
        <p:spPr>
          <a:xfrm>
            <a:off x="345990" y="2411161"/>
            <a:ext cx="11442355" cy="2971258"/>
          </a:xfrm>
          <a:prstGeom prst="rect">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marR="0" lvl="0" indent="0" algn="l"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2000" b="1" i="0" u="none" strike="noStrike" kern="0" cap="none" spc="0" normalizeH="0" baseline="0" noProof="0" dirty="0">
                <a:ln>
                  <a:noFill/>
                </a:ln>
                <a:solidFill>
                  <a:srgbClr val="FFFFFF"/>
                </a:solidFill>
                <a:effectLst/>
                <a:uLnTx/>
                <a:uFillTx/>
                <a:latin typeface="Epilogue"/>
                <a:sym typeface="Epilogue"/>
              </a:rPr>
              <a:t>Xây dựng mô hình dự đoán giúp nhà hàng/ quán ăn có thể biết được những phản hồi nhanh</a:t>
            </a:r>
          </a:p>
          <a:p>
            <a:pPr marL="0" marR="0" lvl="0" indent="0" algn="l"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2000" b="1" i="0" u="none" strike="noStrike" kern="0" cap="none" spc="0" normalizeH="0" baseline="0" noProof="0" dirty="0">
                <a:ln>
                  <a:noFill/>
                </a:ln>
                <a:solidFill>
                  <a:srgbClr val="FFFFFF"/>
                </a:solidFill>
                <a:effectLst/>
                <a:uLnTx/>
                <a:uFillTx/>
                <a:latin typeface="Epilogue"/>
                <a:sym typeface="Epilogue"/>
              </a:rPr>
              <a:t>chóng của khách hàng về sản phẩm hay dịch vụ của họ (like or dislike), điều này giúp cho nhà</a:t>
            </a:r>
          </a:p>
          <a:p>
            <a:pPr marL="0" marR="0" lvl="0" indent="0" algn="l"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2000" b="1" i="0" u="none" strike="noStrike" kern="0" cap="none" spc="0" normalizeH="0" baseline="0" noProof="0" dirty="0">
                <a:ln>
                  <a:noFill/>
                </a:ln>
                <a:solidFill>
                  <a:srgbClr val="FFFFFF"/>
                </a:solidFill>
                <a:effectLst/>
                <a:uLnTx/>
                <a:uFillTx/>
                <a:latin typeface="Epilogue"/>
                <a:sym typeface="Epilogue"/>
              </a:rPr>
              <a:t>hàng hiểu được tình hình kinh doanh, hiểu được ý kiến của khách hàng từ đó giúp nhà hàng cải thiện hơn trong</a:t>
            </a:r>
            <a:r>
              <a:rPr kumimoji="0" lang="en-US" sz="2000" b="1" i="0" u="none" strike="noStrike" kern="0" cap="none" spc="0" normalizeH="0" baseline="0" noProof="0" dirty="0">
                <a:ln>
                  <a:noFill/>
                </a:ln>
                <a:solidFill>
                  <a:srgbClr val="FFFFFF"/>
                </a:solidFill>
                <a:effectLst/>
                <a:uLnTx/>
                <a:uFillTx/>
                <a:latin typeface="Epilogue"/>
                <a:sym typeface="Epilogue"/>
              </a:rPr>
              <a:t> </a:t>
            </a:r>
            <a:r>
              <a:rPr kumimoji="0" lang="vi-VN" sz="2000" b="1" i="0" u="none" strike="noStrike" kern="0" cap="none" spc="0" normalizeH="0" baseline="0" noProof="0" dirty="0">
                <a:ln>
                  <a:noFill/>
                </a:ln>
                <a:solidFill>
                  <a:srgbClr val="FFFFFF"/>
                </a:solidFill>
                <a:effectLst/>
                <a:uLnTx/>
                <a:uFillTx/>
                <a:latin typeface="Epilogue"/>
                <a:sym typeface="Epilogue"/>
              </a:rPr>
              <a:t>dịch vụ, sản phẩm.</a:t>
            </a:r>
            <a:endParaRPr kumimoji="0" lang="en-US" sz="2000" b="1" i="0" u="none" strike="noStrike" kern="0" cap="none" spc="0" normalizeH="0" baseline="0" noProof="0" dirty="0">
              <a:ln>
                <a:noFill/>
              </a:ln>
              <a:solidFill>
                <a:srgbClr val="FFFFFF"/>
              </a:solidFill>
              <a:effectLst/>
              <a:uLnTx/>
              <a:uFillTx/>
              <a:latin typeface="Epilogue"/>
              <a:sym typeface="Epilogue"/>
            </a:endParaRPr>
          </a:p>
          <a:p>
            <a:pPr marL="0" marR="0" lvl="0" indent="0" algn="l"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2000" b="1" i="0" u="none" strike="noStrike" kern="0" cap="none" spc="0" normalizeH="0" baseline="0" noProof="0" dirty="0">
                <a:ln>
                  <a:noFill/>
                </a:ln>
                <a:solidFill>
                  <a:srgbClr val="FFFFFF"/>
                </a:solidFill>
                <a:effectLst/>
                <a:uLnTx/>
                <a:uFillTx/>
                <a:latin typeface="Epilogue"/>
                <a:sym typeface="Epilogue"/>
              </a:rPr>
              <a:t>→ Sentiment analysis với các thuật toán thuộc nhóm</a:t>
            </a:r>
            <a:r>
              <a:rPr kumimoji="0" lang="en-US" sz="2000" b="1" i="0" u="none" strike="noStrike" kern="0" cap="none" spc="0" normalizeH="0" baseline="0" noProof="0" dirty="0">
                <a:ln>
                  <a:noFill/>
                </a:ln>
                <a:solidFill>
                  <a:srgbClr val="FFFFFF"/>
                </a:solidFill>
                <a:effectLst/>
                <a:uLnTx/>
                <a:uFillTx/>
                <a:latin typeface="Epilogue"/>
                <a:sym typeface="Epilogue"/>
              </a:rPr>
              <a:t> </a:t>
            </a:r>
            <a:r>
              <a:rPr kumimoji="0" lang="vi-VN" sz="2000" b="1" i="0" u="none" strike="noStrike" kern="0" cap="none" spc="0" normalizeH="0" baseline="0" noProof="0" dirty="0">
                <a:ln>
                  <a:noFill/>
                </a:ln>
                <a:solidFill>
                  <a:srgbClr val="FFFFFF"/>
                </a:solidFill>
                <a:effectLst/>
                <a:uLnTx/>
                <a:uFillTx/>
                <a:latin typeface="Epilogue"/>
                <a:sym typeface="Epilogue"/>
              </a:rPr>
              <a:t>Supervised Learning – Classification như: Naïve</a:t>
            </a:r>
          </a:p>
          <a:p>
            <a:pPr marL="0" marR="0" lvl="0" indent="0" algn="l"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2000" b="1" i="0" u="none" strike="noStrike" kern="0" cap="none" spc="0" normalizeH="0" baseline="0" noProof="0" dirty="0">
                <a:ln>
                  <a:noFill/>
                </a:ln>
                <a:solidFill>
                  <a:srgbClr val="FFFFFF"/>
                </a:solidFill>
                <a:effectLst/>
                <a:uLnTx/>
                <a:uFillTx/>
                <a:latin typeface="Epilogue"/>
                <a:sym typeface="Epilogue"/>
              </a:rPr>
              <a:t>Bayes, KNN, Logistic Regression, Tree Algorithms,</a:t>
            </a:r>
            <a:r>
              <a:rPr kumimoji="0" lang="en-US" sz="2000" b="1" i="0" u="none" strike="noStrike" kern="0" cap="none" spc="0" normalizeH="0" baseline="0" noProof="0" dirty="0">
                <a:ln>
                  <a:noFill/>
                </a:ln>
                <a:solidFill>
                  <a:srgbClr val="FFFFFF"/>
                </a:solidFill>
                <a:effectLst/>
                <a:uLnTx/>
                <a:uFillTx/>
                <a:latin typeface="Epilogue"/>
                <a:sym typeface="Epilogue"/>
              </a:rPr>
              <a:t> </a:t>
            </a:r>
            <a:r>
              <a:rPr kumimoji="0" lang="vi-VN" sz="2000" b="1" i="0" u="none" strike="noStrike" kern="0" cap="none" spc="0" normalizeH="0" baseline="0" noProof="0" dirty="0">
                <a:ln>
                  <a:noFill/>
                </a:ln>
                <a:solidFill>
                  <a:srgbClr val="FFFFFF"/>
                </a:solidFill>
                <a:effectLst/>
                <a:uLnTx/>
                <a:uFillTx/>
                <a:latin typeface="Epilogue"/>
                <a:sym typeface="Epilogue"/>
              </a:rPr>
              <a:t>SVM … </a:t>
            </a:r>
          </a:p>
        </p:txBody>
      </p:sp>
      <p:sp>
        <p:nvSpPr>
          <p:cNvPr id="51" name="Title 10">
            <a:extLst>
              <a:ext uri="{FF2B5EF4-FFF2-40B4-BE49-F238E27FC236}">
                <a16:creationId xmlns:a16="http://schemas.microsoft.com/office/drawing/2014/main" id="{0CBDFE16-7B77-46EE-95D8-8BC995664A87}"/>
              </a:ext>
            </a:extLst>
          </p:cNvPr>
          <p:cNvSpPr txBox="1">
            <a:spLocks/>
          </p:cNvSpPr>
          <p:nvPr/>
        </p:nvSpPr>
        <p:spPr>
          <a:xfrm>
            <a:off x="57309" y="-54439"/>
            <a:ext cx="10290000" cy="8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9pPr>
          </a:lstStyle>
          <a:p>
            <a:pPr defTabSz="1219170">
              <a:buClr>
                <a:srgbClr val="212529"/>
              </a:buClr>
            </a:pPr>
            <a:r>
              <a:rPr lang="en-US" sz="2400" dirty="0">
                <a:solidFill>
                  <a:srgbClr val="569CD6"/>
                </a:solidFill>
                <a:latin typeface="Consolas" panose="020B0609020204030204" pitchFamily="49" charset="0"/>
              </a:rPr>
              <a:t>Business Understanding</a:t>
            </a:r>
            <a:endParaRPr lang="en-US" sz="2400" b="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3573849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116;p38">
            <a:extLst>
              <a:ext uri="{FF2B5EF4-FFF2-40B4-BE49-F238E27FC236}">
                <a16:creationId xmlns:a16="http://schemas.microsoft.com/office/drawing/2014/main" id="{3B0B9020-48E5-40B1-9E19-2175C2B03B19}"/>
              </a:ext>
            </a:extLst>
          </p:cNvPr>
          <p:cNvSpPr txBox="1">
            <a:spLocks/>
          </p:cNvSpPr>
          <p:nvPr/>
        </p:nvSpPr>
        <p:spPr>
          <a:xfrm>
            <a:off x="5734756" y="11764"/>
            <a:ext cx="10290000" cy="8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9pPr>
          </a:lstStyle>
          <a:p>
            <a:pPr marL="0" marR="0" lvl="0" indent="0" algn="l" defTabSz="914400" rtl="0" eaLnBrk="1" fontAlgn="auto" latinLnBrk="0" hangingPunct="1">
              <a:lnSpc>
                <a:spcPct val="100000"/>
              </a:lnSpc>
              <a:spcBef>
                <a:spcPts val="0"/>
              </a:spcBef>
              <a:spcAft>
                <a:spcPts val="0"/>
              </a:spcAft>
              <a:buClr>
                <a:srgbClr val="212529"/>
              </a:buClr>
              <a:buSzPts val="2500"/>
              <a:buFont typeface="Epilogue"/>
              <a:buNone/>
              <a:tabLst/>
              <a:defRPr/>
            </a:pPr>
            <a:r>
              <a:rPr kumimoji="0" lang="en-US" sz="2500" b="1" i="0" u="none" strike="noStrike" kern="0" cap="none" spc="0" normalizeH="0" baseline="0" noProof="0">
                <a:ln>
                  <a:noFill/>
                </a:ln>
                <a:solidFill>
                  <a:srgbClr val="002060"/>
                </a:solidFill>
                <a:effectLst/>
                <a:uLnTx/>
                <a:uFillTx/>
                <a:latin typeface="Epilogue"/>
                <a:sym typeface="Epilogue"/>
              </a:rPr>
              <a:t>Data Understanding/ Acquire</a:t>
            </a:r>
            <a:endParaRPr kumimoji="0" lang="en-US" sz="2500" b="1" i="0" u="none" strike="noStrike" kern="0" cap="none" spc="0" normalizeH="0" baseline="0" noProof="0" dirty="0">
              <a:ln>
                <a:noFill/>
              </a:ln>
              <a:solidFill>
                <a:srgbClr val="002060"/>
              </a:solidFill>
              <a:effectLst/>
              <a:uLnTx/>
              <a:uFillTx/>
              <a:latin typeface="Epilogue"/>
              <a:sym typeface="Epilogue"/>
            </a:endParaRPr>
          </a:p>
        </p:txBody>
      </p:sp>
      <p:sp>
        <p:nvSpPr>
          <p:cNvPr id="15" name="Google Shape;1117;p38">
            <a:extLst>
              <a:ext uri="{FF2B5EF4-FFF2-40B4-BE49-F238E27FC236}">
                <a16:creationId xmlns:a16="http://schemas.microsoft.com/office/drawing/2014/main" id="{E124E6D2-6829-4C2F-B2DA-6425EDCAC35D}"/>
              </a:ext>
            </a:extLst>
          </p:cNvPr>
          <p:cNvSpPr txBox="1">
            <a:spLocks/>
          </p:cNvSpPr>
          <p:nvPr/>
        </p:nvSpPr>
        <p:spPr>
          <a:xfrm>
            <a:off x="13990643" y="1122753"/>
            <a:ext cx="4522135"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marR="0" lvl="0" indent="0" algn="ctr"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en-US" sz="2133" b="1" i="0" u="none" strike="noStrike" kern="0" cap="none" spc="0" normalizeH="0" baseline="0" noProof="0" dirty="0">
                <a:ln>
                  <a:noFill/>
                </a:ln>
                <a:solidFill>
                  <a:srgbClr val="FFFFFF"/>
                </a:solidFill>
                <a:effectLst/>
                <a:uLnTx/>
                <a:uFillTx/>
                <a:latin typeface="Epilogue"/>
                <a:sym typeface="Epilogue"/>
              </a:rPr>
              <a:t>1_Restaurants.csv</a:t>
            </a:r>
          </a:p>
        </p:txBody>
      </p:sp>
      <p:sp>
        <p:nvSpPr>
          <p:cNvPr id="16" name="Google Shape;1118;p38">
            <a:extLst>
              <a:ext uri="{FF2B5EF4-FFF2-40B4-BE49-F238E27FC236}">
                <a16:creationId xmlns:a16="http://schemas.microsoft.com/office/drawing/2014/main" id="{9CE2FE8E-91F0-4202-B090-C0252CB694E9}"/>
              </a:ext>
            </a:extLst>
          </p:cNvPr>
          <p:cNvSpPr txBox="1">
            <a:spLocks/>
          </p:cNvSpPr>
          <p:nvPr/>
        </p:nvSpPr>
        <p:spPr>
          <a:xfrm>
            <a:off x="13990275" y="1716120"/>
            <a:ext cx="4522135" cy="17128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marR="0" lvl="0" indent="0" algn="l" defTabSz="914400" rtl="0" eaLnBrk="1" fontAlgn="auto" latinLnBrk="0" hangingPunct="1">
              <a:lnSpc>
                <a:spcPct val="100000"/>
              </a:lnSpc>
              <a:spcBef>
                <a:spcPts val="0"/>
              </a:spcBef>
              <a:spcAft>
                <a:spcPts val="0"/>
              </a:spcAft>
              <a:buClr>
                <a:srgbClr val="212529"/>
              </a:buClr>
              <a:buSzPts val="1800"/>
              <a:buFont typeface="Albert Sans"/>
              <a:buNone/>
              <a:tabLst/>
              <a:defRPr/>
            </a:pPr>
            <a:r>
              <a:rPr kumimoji="0" lang="en-US" sz="1867" b="0" i="0" u="none" strike="noStrike" kern="0" cap="none" spc="0" normalizeH="0" baseline="0" noProof="0">
                <a:ln>
                  <a:noFill/>
                </a:ln>
                <a:solidFill>
                  <a:srgbClr val="212529"/>
                </a:solidFill>
                <a:effectLst/>
                <a:uLnTx/>
                <a:uFillTx/>
                <a:latin typeface="Albert Sans"/>
                <a:sym typeface="Albert Sans"/>
              </a:rPr>
              <a:t>Thông tin giao dịch của khách hang:</a:t>
            </a:r>
          </a:p>
          <a:p>
            <a:pPr marL="380990" marR="0" lvl="0" indent="-380990" algn="l" defTabSz="914400" rtl="0" eaLnBrk="1" fontAlgn="auto" latinLnBrk="0" hangingPunct="1">
              <a:lnSpc>
                <a:spcPct val="100000"/>
              </a:lnSpc>
              <a:spcBef>
                <a:spcPts val="0"/>
              </a:spcBef>
              <a:spcAft>
                <a:spcPts val="0"/>
              </a:spcAft>
              <a:buClr>
                <a:srgbClr val="212529"/>
              </a:buClr>
              <a:buSzPts val="1800"/>
              <a:buFont typeface="Arial" panose="020B0604020202020204" pitchFamily="34" charset="0"/>
              <a:buChar char="•"/>
              <a:tabLst/>
              <a:defRPr/>
            </a:pPr>
            <a:r>
              <a:rPr kumimoji="0" lang="en-US" sz="1867" b="0" i="0" u="none" strike="noStrike" kern="0" cap="none" spc="0" normalizeH="0" baseline="0" noProof="0">
                <a:ln>
                  <a:noFill/>
                </a:ln>
                <a:solidFill>
                  <a:srgbClr val="212529"/>
                </a:solidFill>
                <a:effectLst/>
                <a:uLnTx/>
                <a:uFillTx/>
                <a:latin typeface="Albert Sans"/>
                <a:sym typeface="Albert Sans"/>
              </a:rPr>
              <a:t>Member_number</a:t>
            </a:r>
          </a:p>
          <a:p>
            <a:pPr marL="380990" marR="0" lvl="0" indent="-380990" algn="l" defTabSz="914400" rtl="0" eaLnBrk="1" fontAlgn="auto" latinLnBrk="0" hangingPunct="1">
              <a:lnSpc>
                <a:spcPct val="100000"/>
              </a:lnSpc>
              <a:spcBef>
                <a:spcPts val="0"/>
              </a:spcBef>
              <a:spcAft>
                <a:spcPts val="0"/>
              </a:spcAft>
              <a:buClr>
                <a:srgbClr val="212529"/>
              </a:buClr>
              <a:buSzPts val="1800"/>
              <a:buFont typeface="Arial" panose="020B0604020202020204" pitchFamily="34" charset="0"/>
              <a:buChar char="•"/>
              <a:tabLst/>
              <a:defRPr/>
            </a:pPr>
            <a:r>
              <a:rPr kumimoji="0" lang="en-US" sz="1867" b="0" i="0" u="none" strike="noStrike" kern="0" cap="none" spc="0" normalizeH="0" baseline="0" noProof="0">
                <a:ln>
                  <a:noFill/>
                </a:ln>
                <a:solidFill>
                  <a:srgbClr val="212529"/>
                </a:solidFill>
                <a:effectLst/>
                <a:uLnTx/>
                <a:uFillTx/>
                <a:latin typeface="Albert Sans"/>
                <a:sym typeface="Albert Sans"/>
              </a:rPr>
              <a:t>Date</a:t>
            </a:r>
          </a:p>
          <a:p>
            <a:pPr marL="380990" marR="0" lvl="0" indent="-380990" algn="l" defTabSz="914400" rtl="0" eaLnBrk="1" fontAlgn="auto" latinLnBrk="0" hangingPunct="1">
              <a:lnSpc>
                <a:spcPct val="100000"/>
              </a:lnSpc>
              <a:spcBef>
                <a:spcPts val="0"/>
              </a:spcBef>
              <a:spcAft>
                <a:spcPts val="0"/>
              </a:spcAft>
              <a:buClr>
                <a:srgbClr val="212529"/>
              </a:buClr>
              <a:buSzPts val="1800"/>
              <a:buFont typeface="Arial" panose="020B0604020202020204" pitchFamily="34" charset="0"/>
              <a:buChar char="•"/>
              <a:tabLst/>
              <a:defRPr/>
            </a:pPr>
            <a:r>
              <a:rPr kumimoji="0" lang="en-US" sz="1867" b="0" i="0" u="none" strike="noStrike" kern="0" cap="none" spc="0" normalizeH="0" baseline="0" noProof="0">
                <a:ln>
                  <a:noFill/>
                </a:ln>
                <a:solidFill>
                  <a:srgbClr val="212529"/>
                </a:solidFill>
                <a:effectLst/>
                <a:uLnTx/>
                <a:uFillTx/>
                <a:latin typeface="Albert Sans"/>
                <a:sym typeface="Albert Sans"/>
              </a:rPr>
              <a:t>productId</a:t>
            </a:r>
          </a:p>
          <a:p>
            <a:pPr marL="380990" marR="0" lvl="0" indent="-380990" algn="l" defTabSz="914400" rtl="0" eaLnBrk="1" fontAlgn="auto" latinLnBrk="0" hangingPunct="1">
              <a:lnSpc>
                <a:spcPct val="100000"/>
              </a:lnSpc>
              <a:spcBef>
                <a:spcPts val="0"/>
              </a:spcBef>
              <a:spcAft>
                <a:spcPts val="0"/>
              </a:spcAft>
              <a:buClr>
                <a:srgbClr val="212529"/>
              </a:buClr>
              <a:buSzPts val="1800"/>
              <a:buFont typeface="Arial" panose="020B0604020202020204" pitchFamily="34" charset="0"/>
              <a:buChar char="•"/>
              <a:tabLst/>
              <a:defRPr/>
            </a:pPr>
            <a:r>
              <a:rPr kumimoji="0" lang="en-US" sz="1867" b="0" i="0" u="none" strike="noStrike" kern="0" cap="none" spc="0" normalizeH="0" baseline="0" noProof="0">
                <a:ln>
                  <a:noFill/>
                </a:ln>
                <a:solidFill>
                  <a:srgbClr val="212529"/>
                </a:solidFill>
                <a:effectLst/>
                <a:uLnTx/>
                <a:uFillTx/>
                <a:latin typeface="Albert Sans"/>
                <a:sym typeface="Albert Sans"/>
              </a:rPr>
              <a:t>Items (số lượng)</a:t>
            </a:r>
            <a:endParaRPr kumimoji="0" lang="en-US" sz="1867" b="0" i="0" u="none" strike="noStrike" kern="0" cap="none" spc="0" normalizeH="0" baseline="0" noProof="0" dirty="0">
              <a:ln>
                <a:noFill/>
              </a:ln>
              <a:solidFill>
                <a:srgbClr val="212529"/>
              </a:solidFill>
              <a:effectLst/>
              <a:uLnTx/>
              <a:uFillTx/>
              <a:latin typeface="Albert Sans"/>
              <a:sym typeface="Albert Sans"/>
            </a:endParaRPr>
          </a:p>
        </p:txBody>
      </p:sp>
      <p:sp>
        <p:nvSpPr>
          <p:cNvPr id="17" name="Google Shape;1121;p38">
            <a:extLst>
              <a:ext uri="{FF2B5EF4-FFF2-40B4-BE49-F238E27FC236}">
                <a16:creationId xmlns:a16="http://schemas.microsoft.com/office/drawing/2014/main" id="{E086AF63-9E75-4423-A288-58230ECE29A0}"/>
              </a:ext>
            </a:extLst>
          </p:cNvPr>
          <p:cNvSpPr txBox="1">
            <a:spLocks/>
          </p:cNvSpPr>
          <p:nvPr/>
        </p:nvSpPr>
        <p:spPr>
          <a:xfrm>
            <a:off x="922375" y="982112"/>
            <a:ext cx="10290000"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lvl="0">
              <a:buClr>
                <a:srgbClr val="212529"/>
              </a:buClr>
            </a:pPr>
            <a:r>
              <a:rPr lang="en-US" dirty="0">
                <a:solidFill>
                  <a:srgbClr val="FFFFFF"/>
                </a:solidFill>
              </a:rPr>
              <a:t>2_Reviews.csv</a:t>
            </a:r>
            <a:endParaRPr kumimoji="0" lang="en-US" sz="2133" b="1" i="0" u="none" strike="noStrike" kern="0" cap="none" spc="0" normalizeH="0" baseline="0" noProof="0" dirty="0">
              <a:ln>
                <a:noFill/>
              </a:ln>
              <a:solidFill>
                <a:srgbClr val="FFFFFF"/>
              </a:solidFill>
              <a:effectLst/>
              <a:uLnTx/>
              <a:uFillTx/>
              <a:latin typeface="Epilogue"/>
              <a:sym typeface="Epilogue"/>
            </a:endParaRPr>
          </a:p>
        </p:txBody>
      </p:sp>
      <p:sp>
        <p:nvSpPr>
          <p:cNvPr id="18" name="Google Shape;1122;p38">
            <a:extLst>
              <a:ext uri="{FF2B5EF4-FFF2-40B4-BE49-F238E27FC236}">
                <a16:creationId xmlns:a16="http://schemas.microsoft.com/office/drawing/2014/main" id="{696207F0-708D-4605-A74E-0AF69411FDC6}"/>
              </a:ext>
            </a:extLst>
          </p:cNvPr>
          <p:cNvSpPr txBox="1">
            <a:spLocks/>
          </p:cNvSpPr>
          <p:nvPr/>
        </p:nvSpPr>
        <p:spPr>
          <a:xfrm>
            <a:off x="3105150" y="1585712"/>
            <a:ext cx="6000750" cy="376733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lvl="0" indent="0" algn="l">
              <a:buClr>
                <a:srgbClr val="212529"/>
              </a:buClr>
            </a:pPr>
            <a:r>
              <a:rPr lang="en-US" sz="2500" dirty="0">
                <a:solidFill>
                  <a:srgbClr val="212529"/>
                </a:solidFill>
              </a:rPr>
              <a:t>30.000 </a:t>
            </a:r>
            <a:r>
              <a:rPr lang="en-US" sz="2500" dirty="0" err="1">
                <a:solidFill>
                  <a:srgbClr val="212529"/>
                </a:solidFill>
              </a:rPr>
              <a:t>mẫu</a:t>
            </a:r>
            <a:r>
              <a:rPr lang="en-US" sz="2500" dirty="0">
                <a:solidFill>
                  <a:srgbClr val="212529"/>
                </a:solidFill>
              </a:rPr>
              <a:t> </a:t>
            </a:r>
            <a:r>
              <a:rPr lang="en-US" sz="2500" dirty="0" err="1">
                <a:solidFill>
                  <a:srgbClr val="212529"/>
                </a:solidFill>
              </a:rPr>
              <a:t>đánh</a:t>
            </a:r>
            <a:r>
              <a:rPr lang="en-US" sz="2500" dirty="0">
                <a:solidFill>
                  <a:srgbClr val="212529"/>
                </a:solidFill>
              </a:rPr>
              <a:t> </a:t>
            </a:r>
            <a:r>
              <a:rPr lang="en-US" sz="2500" dirty="0" err="1">
                <a:solidFill>
                  <a:srgbClr val="212529"/>
                </a:solidFill>
              </a:rPr>
              <a:t>giá</a:t>
            </a:r>
            <a:endParaRPr lang="en-US" sz="2500" dirty="0">
              <a:solidFill>
                <a:srgbClr val="212529"/>
              </a:solidFill>
            </a:endParaRPr>
          </a:p>
          <a:p>
            <a:pPr marL="685800" lvl="0" algn="l">
              <a:buClr>
                <a:srgbClr val="212529"/>
              </a:buClr>
              <a:buFont typeface="Arial" panose="020B0604020202020204" pitchFamily="34" charset="0"/>
              <a:buChar char="•"/>
            </a:pPr>
            <a:r>
              <a:rPr lang="en-US" sz="2500" dirty="0">
                <a:solidFill>
                  <a:srgbClr val="212529"/>
                </a:solidFill>
              </a:rPr>
              <a:t>ID</a:t>
            </a:r>
          </a:p>
          <a:p>
            <a:pPr marL="685800" lvl="0" algn="l">
              <a:buClr>
                <a:srgbClr val="212529"/>
              </a:buClr>
              <a:buFont typeface="Arial" panose="020B0604020202020204" pitchFamily="34" charset="0"/>
              <a:buChar char="•"/>
            </a:pPr>
            <a:r>
              <a:rPr lang="en-US" sz="2500" dirty="0">
                <a:solidFill>
                  <a:srgbClr val="212529"/>
                </a:solidFill>
              </a:rPr>
              <a:t>User</a:t>
            </a:r>
          </a:p>
          <a:p>
            <a:pPr marL="685800" lvl="0" algn="l">
              <a:buClr>
                <a:srgbClr val="212529"/>
              </a:buClr>
              <a:buFont typeface="Arial" panose="020B0604020202020204" pitchFamily="34" charset="0"/>
              <a:buChar char="•"/>
            </a:pPr>
            <a:r>
              <a:rPr lang="en-US" sz="2500" dirty="0">
                <a:solidFill>
                  <a:srgbClr val="212529"/>
                </a:solidFill>
              </a:rPr>
              <a:t>Time</a:t>
            </a:r>
          </a:p>
          <a:p>
            <a:pPr marL="685800" lvl="0" algn="l">
              <a:buClr>
                <a:srgbClr val="212529"/>
              </a:buClr>
              <a:buFont typeface="Arial" panose="020B0604020202020204" pitchFamily="34" charset="0"/>
              <a:buChar char="•"/>
            </a:pPr>
            <a:r>
              <a:rPr lang="en-US" sz="2500" dirty="0">
                <a:solidFill>
                  <a:srgbClr val="212529"/>
                </a:solidFill>
              </a:rPr>
              <a:t>Rating</a:t>
            </a:r>
          </a:p>
          <a:p>
            <a:pPr marL="685800" lvl="0" algn="l">
              <a:buClr>
                <a:srgbClr val="212529"/>
              </a:buClr>
              <a:buFont typeface="Arial" panose="020B0604020202020204" pitchFamily="34" charset="0"/>
              <a:buChar char="•"/>
            </a:pPr>
            <a:r>
              <a:rPr lang="en-US" sz="2500" dirty="0">
                <a:solidFill>
                  <a:srgbClr val="212529"/>
                </a:solidFill>
              </a:rPr>
              <a:t>Comment         </a:t>
            </a:r>
          </a:p>
          <a:p>
            <a:pPr marL="685800" lvl="0" algn="l">
              <a:buClr>
                <a:srgbClr val="212529"/>
              </a:buClr>
              <a:buFont typeface="Arial" panose="020B0604020202020204" pitchFamily="34" charset="0"/>
              <a:buChar char="•"/>
            </a:pPr>
            <a:r>
              <a:rPr lang="en-US" sz="2500" dirty="0" err="1">
                <a:solidFill>
                  <a:srgbClr val="212529"/>
                </a:solidFill>
              </a:rPr>
              <a:t>IDRestaurant</a:t>
            </a:r>
            <a:r>
              <a:rPr lang="en-US" sz="2500" dirty="0">
                <a:solidFill>
                  <a:srgbClr val="212529"/>
                </a:solidFill>
              </a:rPr>
              <a:t>    </a:t>
            </a:r>
            <a:endParaRPr kumimoji="0" lang="en-US" sz="2500" b="0" i="0" u="none" strike="noStrike" kern="0" cap="none" spc="0" normalizeH="0" baseline="0" noProof="0" dirty="0">
              <a:ln>
                <a:noFill/>
              </a:ln>
              <a:solidFill>
                <a:srgbClr val="212529"/>
              </a:solidFill>
              <a:effectLst/>
              <a:uLnTx/>
              <a:uFillTx/>
              <a:sym typeface="Albert Sans"/>
            </a:endParaRPr>
          </a:p>
        </p:txBody>
      </p:sp>
      <p:sp>
        <p:nvSpPr>
          <p:cNvPr id="19" name="Google Shape;1123;p38">
            <a:extLst>
              <a:ext uri="{FF2B5EF4-FFF2-40B4-BE49-F238E27FC236}">
                <a16:creationId xmlns:a16="http://schemas.microsoft.com/office/drawing/2014/main" id="{465780B7-EB28-4A0D-A1DA-60E657090D94}"/>
              </a:ext>
            </a:extLst>
          </p:cNvPr>
          <p:cNvSpPr txBox="1">
            <a:spLocks/>
          </p:cNvSpPr>
          <p:nvPr/>
        </p:nvSpPr>
        <p:spPr>
          <a:xfrm>
            <a:off x="1045080" y="7540961"/>
            <a:ext cx="10101840" cy="1001260"/>
          </a:xfrm>
          <a:prstGeom prst="rect">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marR="0" lvl="0" indent="0" algn="ctr"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2133" b="1" i="0" u="none" strike="noStrike" kern="0" cap="none" spc="0" normalizeH="0" baseline="0" noProof="0">
                <a:ln>
                  <a:noFill/>
                </a:ln>
                <a:solidFill>
                  <a:srgbClr val="FFFFFF"/>
                </a:solidFill>
                <a:effectLst/>
                <a:uLnTx/>
                <a:uFillTx/>
                <a:latin typeface="Epilogue"/>
                <a:sym typeface="Epilogue"/>
              </a:rPr>
              <a:t>Xây dựng giải pháp phân cụm khách hàng theo RFM</a:t>
            </a:r>
            <a:endParaRPr kumimoji="0" lang="vi-VN" sz="2133" b="1" i="0" u="none" strike="noStrike" kern="0" cap="none" spc="0" normalizeH="0" baseline="0" noProof="0" dirty="0">
              <a:ln>
                <a:noFill/>
              </a:ln>
              <a:solidFill>
                <a:srgbClr val="FFFFFF"/>
              </a:solidFill>
              <a:effectLst/>
              <a:uLnTx/>
              <a:uFillTx/>
              <a:latin typeface="Epilogue"/>
              <a:sym typeface="Epilogue"/>
            </a:endParaRPr>
          </a:p>
        </p:txBody>
      </p:sp>
      <p:sp>
        <p:nvSpPr>
          <p:cNvPr id="20" name="Title 10">
            <a:extLst>
              <a:ext uri="{FF2B5EF4-FFF2-40B4-BE49-F238E27FC236}">
                <a16:creationId xmlns:a16="http://schemas.microsoft.com/office/drawing/2014/main" id="{CAAC45D3-2DD3-4300-9D68-E897D71A9F7C}"/>
              </a:ext>
            </a:extLst>
          </p:cNvPr>
          <p:cNvSpPr txBox="1">
            <a:spLocks/>
          </p:cNvSpPr>
          <p:nvPr/>
        </p:nvSpPr>
        <p:spPr>
          <a:xfrm>
            <a:off x="29885" y="-27525"/>
            <a:ext cx="10290000" cy="66643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9pPr>
          </a:lstStyle>
          <a:p>
            <a:pPr defTabSz="1219170">
              <a:buClr>
                <a:srgbClr val="212529"/>
              </a:buClr>
            </a:pPr>
            <a:r>
              <a:rPr lang="en-US" sz="2667" dirty="0">
                <a:solidFill>
                  <a:srgbClr val="569CD6"/>
                </a:solidFill>
                <a:latin typeface="Consolas" panose="020B0609020204030204" pitchFamily="49" charset="0"/>
              </a:rPr>
              <a:t>Business Understanding</a:t>
            </a:r>
            <a:endParaRPr lang="en-US" sz="2667" b="0" dirty="0">
              <a:solidFill>
                <a:srgbClr val="D4D4D4"/>
              </a:solidFill>
              <a:latin typeface="Consolas" panose="020B0609020204030204" pitchFamily="49" charset="0"/>
            </a:endParaRPr>
          </a:p>
        </p:txBody>
      </p:sp>
      <p:sp>
        <p:nvSpPr>
          <p:cNvPr id="21" name="TextBox 20">
            <a:extLst>
              <a:ext uri="{FF2B5EF4-FFF2-40B4-BE49-F238E27FC236}">
                <a16:creationId xmlns:a16="http://schemas.microsoft.com/office/drawing/2014/main" id="{69F8BFAD-A406-41B7-9561-89C5CBFE1EC3}"/>
              </a:ext>
            </a:extLst>
          </p:cNvPr>
          <p:cNvSpPr txBox="1"/>
          <p:nvPr/>
        </p:nvSpPr>
        <p:spPr>
          <a:xfrm>
            <a:off x="948640" y="8625711"/>
            <a:ext cx="10441160" cy="2061718"/>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Xây</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dựng</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giải</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pháp</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phân</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cụm</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khách</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hàng</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theo</a:t>
            </a:r>
            <a:r>
              <a:rPr kumimoji="0" lang="en-US" sz="2133" b="0" i="0" u="none" strike="noStrike" kern="0" cap="none" spc="0" normalizeH="0" baseline="0" noProof="0" dirty="0">
                <a:ln>
                  <a:noFill/>
                </a:ln>
                <a:solidFill>
                  <a:sysClr val="windowText" lastClr="000000"/>
                </a:solidFill>
                <a:effectLst/>
                <a:uLnTx/>
                <a:uFillTx/>
                <a:ea typeface="+mn-ea"/>
              </a:rPr>
              <a:t> RFM </a:t>
            </a:r>
            <a:r>
              <a:rPr kumimoji="0" lang="en-US" sz="2133" b="0" i="0" u="none" strike="noStrike" kern="0" cap="none" spc="0" normalizeH="0" baseline="0" noProof="0" dirty="0" err="1">
                <a:ln>
                  <a:noFill/>
                </a:ln>
                <a:solidFill>
                  <a:sysClr val="windowText" lastClr="000000"/>
                </a:solidFill>
                <a:effectLst/>
                <a:uLnTx/>
                <a:uFillTx/>
                <a:ea typeface="+mn-ea"/>
              </a:rPr>
              <a:t>với</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tập</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luật</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tự</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định</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nghĩa</a:t>
            </a:r>
            <a:endParaRPr kumimoji="0" lang="en-US" sz="2133" b="1" i="0" u="none" strike="noStrike" kern="0" cap="none" spc="0" normalizeH="0" baseline="0" noProof="0" dirty="0">
              <a:ln>
                <a:noFill/>
              </a:ln>
              <a:solidFill>
                <a:sysClr val="windowText" lastClr="000000"/>
              </a:solidFill>
              <a:effectLst/>
              <a:uLnTx/>
              <a:uFillTx/>
              <a:ea typeface="+mn-ea"/>
            </a:endParaRPr>
          </a:p>
          <a:p>
            <a:pPr marL="0" marR="0" lvl="0" indent="0" defTabSz="121917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Xây</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dựng</a:t>
            </a:r>
            <a:r>
              <a:rPr kumimoji="0" lang="en-US" sz="2133" b="0" i="0" u="none" strike="noStrike" kern="0" cap="none" spc="0" normalizeH="0" baseline="0" noProof="0" dirty="0">
                <a:ln>
                  <a:noFill/>
                </a:ln>
                <a:solidFill>
                  <a:sysClr val="windowText" lastClr="000000"/>
                </a:solidFill>
                <a:effectLst/>
                <a:uLnTx/>
                <a:uFillTx/>
                <a:ea typeface="+mn-ea"/>
              </a:rPr>
              <a:t> model </a:t>
            </a:r>
            <a:r>
              <a:rPr kumimoji="0" lang="en-US" sz="2133" b="0" i="0" u="none" strike="noStrike" kern="0" cap="none" spc="0" normalizeH="0" baseline="0" noProof="0" dirty="0" err="1">
                <a:ln>
                  <a:noFill/>
                </a:ln>
                <a:solidFill>
                  <a:sysClr val="windowText" lastClr="000000"/>
                </a:solidFill>
                <a:effectLst/>
                <a:uLnTx/>
                <a:uFillTx/>
                <a:ea typeface="+mn-ea"/>
              </a:rPr>
              <a:t>phân</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cụm</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khách</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hàng</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theo</a:t>
            </a:r>
            <a:r>
              <a:rPr kumimoji="0" lang="en-US" sz="2133" b="0" i="0" u="none" strike="noStrike" kern="0" cap="none" spc="0" normalizeH="0" baseline="0" noProof="0" dirty="0">
                <a:ln>
                  <a:noFill/>
                </a:ln>
                <a:solidFill>
                  <a:sysClr val="windowText" lastClr="000000"/>
                </a:solidFill>
                <a:effectLst/>
                <a:uLnTx/>
                <a:uFillTx/>
                <a:ea typeface="+mn-ea"/>
              </a:rPr>
              <a:t> RFM </a:t>
            </a:r>
            <a:r>
              <a:rPr kumimoji="0" lang="en-US" sz="2133" b="0" i="0" u="none" strike="noStrike" kern="0" cap="none" spc="0" normalizeH="0" baseline="0" noProof="0" dirty="0" err="1">
                <a:ln>
                  <a:noFill/>
                </a:ln>
                <a:solidFill>
                  <a:sysClr val="windowText" lastClr="000000"/>
                </a:solidFill>
                <a:effectLst/>
                <a:uLnTx/>
                <a:uFillTx/>
                <a:ea typeface="+mn-ea"/>
              </a:rPr>
              <a:t>phối</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hợp</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với</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thuật</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toán</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phân</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cụm</a:t>
            </a:r>
            <a:r>
              <a:rPr kumimoji="0" lang="en-US" sz="2133" b="0" i="0" u="none" strike="noStrike" kern="0" cap="none" spc="0" normalizeH="0" baseline="0" noProof="0" dirty="0">
                <a:ln>
                  <a:noFill/>
                </a:ln>
                <a:solidFill>
                  <a:sysClr val="windowText" lastClr="000000"/>
                </a:solidFill>
                <a:effectLst/>
                <a:uLnTx/>
                <a:uFillTx/>
                <a:ea typeface="+mn-ea"/>
              </a:rPr>
              <a:t>:</a:t>
            </a:r>
          </a:p>
          <a:p>
            <a:pPr marL="994808" marR="0" lvl="2" indent="-380990" defTabSz="121917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133" b="1" i="0" u="none" strike="noStrike" kern="0" cap="none" spc="0" normalizeH="0" baseline="0" noProof="0" dirty="0">
                <a:ln>
                  <a:noFill/>
                </a:ln>
                <a:solidFill>
                  <a:sysClr val="windowText" lastClr="000000"/>
                </a:solidFill>
                <a:effectLst/>
                <a:uLnTx/>
                <a:uFillTx/>
                <a:ea typeface="+mn-ea"/>
              </a:rPr>
              <a:t>RFM + </a:t>
            </a:r>
            <a:r>
              <a:rPr kumimoji="0" lang="en-US" sz="2133" b="1" i="0" u="none" strike="noStrike" kern="0" cap="none" spc="0" normalizeH="0" baseline="0" noProof="0" dirty="0" err="1">
                <a:ln>
                  <a:noFill/>
                </a:ln>
                <a:solidFill>
                  <a:sysClr val="windowText" lastClr="000000"/>
                </a:solidFill>
                <a:effectLst/>
                <a:uLnTx/>
                <a:uFillTx/>
                <a:ea typeface="+mn-ea"/>
              </a:rPr>
              <a:t>Kmeans</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sklearn</a:t>
            </a:r>
            <a:r>
              <a:rPr kumimoji="0" lang="en-US" sz="2133" b="1" i="0" u="none" strike="noStrike" kern="0" cap="none" spc="0" normalizeH="0" baseline="0" noProof="0" dirty="0">
                <a:ln>
                  <a:noFill/>
                </a:ln>
                <a:solidFill>
                  <a:sysClr val="windowText" lastClr="000000"/>
                </a:solidFill>
                <a:effectLst/>
                <a:uLnTx/>
                <a:uFillTx/>
                <a:ea typeface="+mn-ea"/>
              </a:rPr>
              <a:t>)</a:t>
            </a:r>
          </a:p>
          <a:p>
            <a:pPr marL="994808" marR="0" lvl="2" indent="-380990" defTabSz="121917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133" b="1" i="0" u="none" strike="noStrike" kern="0" cap="none" spc="0" normalizeH="0" baseline="0" noProof="0" dirty="0">
                <a:ln>
                  <a:noFill/>
                </a:ln>
                <a:solidFill>
                  <a:sysClr val="windowText" lastClr="000000"/>
                </a:solidFill>
                <a:effectLst/>
                <a:uLnTx/>
                <a:uFillTx/>
                <a:ea typeface="+mn-ea"/>
              </a:rPr>
              <a:t>RFM + Hierarchical Clustering</a:t>
            </a:r>
          </a:p>
          <a:p>
            <a:pPr marL="994808" marR="0" lvl="2" indent="-380990" defTabSz="121917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133" b="1" i="0" u="none" strike="noStrike" kern="0" cap="none" spc="0" normalizeH="0" baseline="0" noProof="0" dirty="0">
                <a:ln>
                  <a:noFill/>
                </a:ln>
                <a:solidFill>
                  <a:sysClr val="windowText" lastClr="000000"/>
                </a:solidFill>
                <a:effectLst/>
                <a:uLnTx/>
                <a:uFillTx/>
                <a:ea typeface="+mn-ea"/>
              </a:rPr>
              <a:t>RFM + </a:t>
            </a:r>
            <a:r>
              <a:rPr kumimoji="0" lang="en-US" sz="2133" b="1" i="0" u="none" strike="noStrike" kern="0" cap="none" spc="0" normalizeH="0" baseline="0" noProof="0" dirty="0" err="1">
                <a:ln>
                  <a:noFill/>
                </a:ln>
                <a:solidFill>
                  <a:sysClr val="windowText" lastClr="000000"/>
                </a:solidFill>
                <a:effectLst/>
                <a:uLnTx/>
                <a:uFillTx/>
                <a:ea typeface="+mn-ea"/>
              </a:rPr>
              <a:t>Kmeans</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pySpark</a:t>
            </a:r>
            <a:r>
              <a:rPr kumimoji="0" lang="en-US" sz="2133" b="1" i="0" u="none" strike="noStrike" kern="0" cap="none" spc="0" normalizeH="0" baseline="0" noProof="0" dirty="0">
                <a:ln>
                  <a:noFill/>
                </a:ln>
                <a:solidFill>
                  <a:sysClr val="windowText" lastClr="000000"/>
                </a:solidFill>
                <a:effectLst/>
                <a:uLnTx/>
                <a:uFillTx/>
                <a:ea typeface="+mn-ea"/>
              </a:rPr>
              <a:t>)</a:t>
            </a:r>
          </a:p>
        </p:txBody>
      </p:sp>
    </p:spTree>
    <p:extLst>
      <p:ext uri="{BB962C8B-B14F-4D97-AF65-F5344CB8AC3E}">
        <p14:creationId xmlns:p14="http://schemas.microsoft.com/office/powerpoint/2010/main" val="30023710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bg/>
                                          </p:spTgt>
                                        </p:tgtEl>
                                        <p:attrNameLst>
                                          <p:attrName>style.visibility</p:attrName>
                                        </p:attrNameLst>
                                      </p:cBhvr>
                                      <p:to>
                                        <p:strVal val="visible"/>
                                      </p:to>
                                    </p:set>
                                    <p:anim calcmode="lin" valueType="num">
                                      <p:cBhvr additive="base">
                                        <p:cTn id="7" dur="500" fill="hold"/>
                                        <p:tgtEl>
                                          <p:spTgt spid="17">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17">
                                            <p:bg/>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 calcmode="lin" valueType="num">
                                      <p:cBhvr additive="base">
                                        <p:cTn id="13"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116;p38">
            <a:extLst>
              <a:ext uri="{FF2B5EF4-FFF2-40B4-BE49-F238E27FC236}">
                <a16:creationId xmlns:a16="http://schemas.microsoft.com/office/drawing/2014/main" id="{3B0B9020-48E5-40B1-9E19-2175C2B03B19}"/>
              </a:ext>
            </a:extLst>
          </p:cNvPr>
          <p:cNvSpPr txBox="1">
            <a:spLocks/>
          </p:cNvSpPr>
          <p:nvPr/>
        </p:nvSpPr>
        <p:spPr>
          <a:xfrm>
            <a:off x="5734756" y="11764"/>
            <a:ext cx="10290000" cy="8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9pPr>
          </a:lstStyle>
          <a:p>
            <a:pPr marL="0" marR="0" lvl="0" indent="0" algn="l" defTabSz="914400" rtl="0" eaLnBrk="1" fontAlgn="auto" latinLnBrk="0" hangingPunct="1">
              <a:lnSpc>
                <a:spcPct val="100000"/>
              </a:lnSpc>
              <a:spcBef>
                <a:spcPts val="0"/>
              </a:spcBef>
              <a:spcAft>
                <a:spcPts val="0"/>
              </a:spcAft>
              <a:buClr>
                <a:srgbClr val="212529"/>
              </a:buClr>
              <a:buSzPts val="2500"/>
              <a:buFont typeface="Epilogue"/>
              <a:buNone/>
              <a:tabLst/>
              <a:defRPr/>
            </a:pPr>
            <a:r>
              <a:rPr kumimoji="0" lang="en-US" sz="2500" b="1" i="0" u="none" strike="noStrike" kern="0" cap="none" spc="0" normalizeH="0" baseline="0" noProof="0">
                <a:ln>
                  <a:noFill/>
                </a:ln>
                <a:solidFill>
                  <a:srgbClr val="002060"/>
                </a:solidFill>
                <a:effectLst/>
                <a:uLnTx/>
                <a:uFillTx/>
                <a:latin typeface="Epilogue"/>
                <a:sym typeface="Epilogue"/>
              </a:rPr>
              <a:t>Data Understanding/ Acquire</a:t>
            </a:r>
            <a:endParaRPr kumimoji="0" lang="en-US" sz="2500" b="1" i="0" u="none" strike="noStrike" kern="0" cap="none" spc="0" normalizeH="0" baseline="0" noProof="0" dirty="0">
              <a:ln>
                <a:noFill/>
              </a:ln>
              <a:solidFill>
                <a:srgbClr val="002060"/>
              </a:solidFill>
              <a:effectLst/>
              <a:uLnTx/>
              <a:uFillTx/>
              <a:latin typeface="Epilogue"/>
              <a:sym typeface="Epilogue"/>
            </a:endParaRPr>
          </a:p>
        </p:txBody>
      </p:sp>
      <p:sp>
        <p:nvSpPr>
          <p:cNvPr id="15" name="Google Shape;1117;p38">
            <a:extLst>
              <a:ext uri="{FF2B5EF4-FFF2-40B4-BE49-F238E27FC236}">
                <a16:creationId xmlns:a16="http://schemas.microsoft.com/office/drawing/2014/main" id="{E124E6D2-6829-4C2F-B2DA-6425EDCAC35D}"/>
              </a:ext>
            </a:extLst>
          </p:cNvPr>
          <p:cNvSpPr txBox="1">
            <a:spLocks/>
          </p:cNvSpPr>
          <p:nvPr/>
        </p:nvSpPr>
        <p:spPr>
          <a:xfrm>
            <a:off x="922375" y="1868942"/>
            <a:ext cx="10101840"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lvl="0" indent="0">
              <a:buClr>
                <a:srgbClr val="212529"/>
              </a:buClr>
              <a:defRPr/>
            </a:pPr>
            <a:r>
              <a:rPr lang="en-US" dirty="0">
                <a:solidFill>
                  <a:srgbClr val="FFFFFF"/>
                </a:solidFill>
              </a:rPr>
              <a:t>1_Restaurants.csv</a:t>
            </a:r>
          </a:p>
        </p:txBody>
      </p:sp>
      <p:sp>
        <p:nvSpPr>
          <p:cNvPr id="16" name="Google Shape;1118;p38">
            <a:extLst>
              <a:ext uri="{FF2B5EF4-FFF2-40B4-BE49-F238E27FC236}">
                <a16:creationId xmlns:a16="http://schemas.microsoft.com/office/drawing/2014/main" id="{9CE2FE8E-91F0-4202-B090-C0252CB694E9}"/>
              </a:ext>
            </a:extLst>
          </p:cNvPr>
          <p:cNvSpPr txBox="1">
            <a:spLocks/>
          </p:cNvSpPr>
          <p:nvPr/>
        </p:nvSpPr>
        <p:spPr>
          <a:xfrm>
            <a:off x="922376" y="2576426"/>
            <a:ext cx="10101840" cy="298617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lvl="0" indent="0">
              <a:buClr>
                <a:srgbClr val="212529"/>
              </a:buClr>
              <a:defRPr/>
            </a:pPr>
            <a:r>
              <a:rPr lang="en-US" sz="2500" dirty="0" err="1">
                <a:solidFill>
                  <a:srgbClr val="212529"/>
                </a:solidFill>
              </a:rPr>
              <a:t>Tập</a:t>
            </a:r>
            <a:r>
              <a:rPr lang="en-US" sz="2500" dirty="0">
                <a:solidFill>
                  <a:srgbClr val="212529"/>
                </a:solidFill>
              </a:rPr>
              <a:t> tin </a:t>
            </a:r>
            <a:r>
              <a:rPr lang="en-US" sz="2500" dirty="0" err="1">
                <a:solidFill>
                  <a:srgbClr val="212529"/>
                </a:solidFill>
              </a:rPr>
              <a:t>chứa</a:t>
            </a:r>
            <a:r>
              <a:rPr lang="en-US" sz="2500" dirty="0">
                <a:solidFill>
                  <a:srgbClr val="212529"/>
                </a:solidFill>
              </a:rPr>
              <a:t> </a:t>
            </a:r>
            <a:r>
              <a:rPr lang="en-US" sz="2500" dirty="0" err="1">
                <a:solidFill>
                  <a:srgbClr val="212529"/>
                </a:solidFill>
              </a:rPr>
              <a:t>thông</a:t>
            </a:r>
            <a:r>
              <a:rPr lang="en-US" sz="2500" dirty="0">
                <a:solidFill>
                  <a:srgbClr val="212529"/>
                </a:solidFill>
              </a:rPr>
              <a:t> tin </a:t>
            </a:r>
            <a:r>
              <a:rPr lang="en-US" sz="2500" dirty="0" err="1">
                <a:solidFill>
                  <a:srgbClr val="212529"/>
                </a:solidFill>
              </a:rPr>
              <a:t>về</a:t>
            </a:r>
            <a:r>
              <a:rPr lang="en-US" sz="2500" dirty="0">
                <a:solidFill>
                  <a:srgbClr val="212529"/>
                </a:solidFill>
              </a:rPr>
              <a:t> </a:t>
            </a:r>
            <a:r>
              <a:rPr lang="en-US" sz="2500" dirty="0" err="1">
                <a:solidFill>
                  <a:srgbClr val="212529"/>
                </a:solidFill>
              </a:rPr>
              <a:t>nhà</a:t>
            </a:r>
            <a:r>
              <a:rPr lang="en-US" sz="2500" dirty="0">
                <a:solidFill>
                  <a:srgbClr val="212529"/>
                </a:solidFill>
              </a:rPr>
              <a:t> </a:t>
            </a:r>
            <a:r>
              <a:rPr lang="en-US" sz="2500" dirty="0" err="1">
                <a:solidFill>
                  <a:srgbClr val="212529"/>
                </a:solidFill>
              </a:rPr>
              <a:t>hàng</a:t>
            </a:r>
            <a:r>
              <a:rPr lang="en-US" sz="2500" dirty="0">
                <a:solidFill>
                  <a:srgbClr val="212529"/>
                </a:solidFill>
              </a:rPr>
              <a:t>:</a:t>
            </a:r>
          </a:p>
          <a:p>
            <a:pPr marL="2286000" lvl="0" algn="l">
              <a:buClr>
                <a:srgbClr val="212529"/>
              </a:buClr>
              <a:buFont typeface="Arial" panose="020B0604020202020204" pitchFamily="34" charset="0"/>
              <a:buChar char="•"/>
              <a:defRPr/>
            </a:pPr>
            <a:r>
              <a:rPr lang="en-US" sz="2500" dirty="0">
                <a:solidFill>
                  <a:srgbClr val="212529"/>
                </a:solidFill>
              </a:rPr>
              <a:t>ID</a:t>
            </a:r>
          </a:p>
          <a:p>
            <a:pPr marL="2286000" lvl="0" algn="l">
              <a:buClr>
                <a:srgbClr val="212529"/>
              </a:buClr>
              <a:buFont typeface="Arial" panose="020B0604020202020204" pitchFamily="34" charset="0"/>
              <a:buChar char="•"/>
              <a:defRPr/>
            </a:pPr>
            <a:r>
              <a:rPr lang="en-US" sz="2500" dirty="0">
                <a:solidFill>
                  <a:srgbClr val="212529"/>
                </a:solidFill>
              </a:rPr>
              <a:t>Restaurant      </a:t>
            </a:r>
          </a:p>
          <a:p>
            <a:pPr marL="2286000" lvl="0" algn="l">
              <a:buClr>
                <a:srgbClr val="212529"/>
              </a:buClr>
              <a:buFont typeface="Arial" panose="020B0604020202020204" pitchFamily="34" charset="0"/>
              <a:buChar char="•"/>
              <a:defRPr/>
            </a:pPr>
            <a:r>
              <a:rPr lang="en-US" sz="2500" dirty="0">
                <a:solidFill>
                  <a:srgbClr val="212529"/>
                </a:solidFill>
              </a:rPr>
              <a:t>Address         </a:t>
            </a:r>
          </a:p>
          <a:p>
            <a:pPr marL="2286000" lvl="0" algn="l">
              <a:buClr>
                <a:srgbClr val="212529"/>
              </a:buClr>
              <a:buFont typeface="Arial" panose="020B0604020202020204" pitchFamily="34" charset="0"/>
              <a:buChar char="•"/>
              <a:defRPr/>
            </a:pPr>
            <a:r>
              <a:rPr lang="en-US" sz="2500" dirty="0">
                <a:solidFill>
                  <a:srgbClr val="212529"/>
                </a:solidFill>
              </a:rPr>
              <a:t>Time         </a:t>
            </a:r>
          </a:p>
          <a:p>
            <a:pPr marL="2286000" lvl="0" algn="l">
              <a:buClr>
                <a:srgbClr val="212529"/>
              </a:buClr>
              <a:buFont typeface="Arial" panose="020B0604020202020204" pitchFamily="34" charset="0"/>
              <a:buChar char="•"/>
              <a:defRPr/>
            </a:pPr>
            <a:r>
              <a:rPr lang="en-US" sz="2500" dirty="0">
                <a:solidFill>
                  <a:srgbClr val="212529"/>
                </a:solidFill>
              </a:rPr>
              <a:t>Price           </a:t>
            </a:r>
          </a:p>
          <a:p>
            <a:pPr marL="2286000" lvl="0" algn="l">
              <a:buClr>
                <a:srgbClr val="212529"/>
              </a:buClr>
              <a:buFont typeface="Arial" panose="020B0604020202020204" pitchFamily="34" charset="0"/>
              <a:buChar char="•"/>
              <a:defRPr/>
            </a:pPr>
            <a:r>
              <a:rPr lang="en-US" sz="2500" dirty="0">
                <a:solidFill>
                  <a:srgbClr val="212529"/>
                </a:solidFill>
              </a:rPr>
              <a:t>District              </a:t>
            </a:r>
            <a:endParaRPr kumimoji="0" lang="en-US" sz="2500" b="0" i="0" u="none" strike="noStrike" kern="0" cap="none" spc="0" normalizeH="0" baseline="0" noProof="0" dirty="0">
              <a:ln>
                <a:noFill/>
              </a:ln>
              <a:solidFill>
                <a:srgbClr val="212529"/>
              </a:solidFill>
              <a:effectLst/>
              <a:uLnTx/>
              <a:uFillTx/>
              <a:sym typeface="Albert Sans"/>
            </a:endParaRPr>
          </a:p>
        </p:txBody>
      </p:sp>
      <p:sp>
        <p:nvSpPr>
          <p:cNvPr id="17" name="Google Shape;1121;p38">
            <a:extLst>
              <a:ext uri="{FF2B5EF4-FFF2-40B4-BE49-F238E27FC236}">
                <a16:creationId xmlns:a16="http://schemas.microsoft.com/office/drawing/2014/main" id="{E086AF63-9E75-4423-A288-58230ECE29A0}"/>
              </a:ext>
            </a:extLst>
          </p:cNvPr>
          <p:cNvSpPr txBox="1">
            <a:spLocks/>
          </p:cNvSpPr>
          <p:nvPr/>
        </p:nvSpPr>
        <p:spPr>
          <a:xfrm>
            <a:off x="391638" y="982112"/>
            <a:ext cx="2821119"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lvl="0">
              <a:buClr>
                <a:srgbClr val="212529"/>
              </a:buClr>
            </a:pPr>
            <a:r>
              <a:rPr lang="en-US" dirty="0">
                <a:solidFill>
                  <a:srgbClr val="FFFFFF"/>
                </a:solidFill>
              </a:rPr>
              <a:t>2_Reviews.csv</a:t>
            </a:r>
            <a:endParaRPr kumimoji="0" lang="en-US" sz="4000" b="1" i="0" u="none" strike="noStrike" kern="0" cap="none" spc="0" normalizeH="0" baseline="0" noProof="0" dirty="0">
              <a:ln>
                <a:noFill/>
              </a:ln>
              <a:solidFill>
                <a:srgbClr val="FFFFFF"/>
              </a:solidFill>
              <a:effectLst/>
              <a:uLnTx/>
              <a:uFillTx/>
              <a:latin typeface="Epilogue"/>
              <a:sym typeface="Epilogue"/>
            </a:endParaRPr>
          </a:p>
        </p:txBody>
      </p:sp>
      <p:sp>
        <p:nvSpPr>
          <p:cNvPr id="18" name="Google Shape;1122;p38">
            <a:extLst>
              <a:ext uri="{FF2B5EF4-FFF2-40B4-BE49-F238E27FC236}">
                <a16:creationId xmlns:a16="http://schemas.microsoft.com/office/drawing/2014/main" id="{696207F0-708D-4605-A74E-0AF69411FDC6}"/>
              </a:ext>
            </a:extLst>
          </p:cNvPr>
          <p:cNvSpPr txBox="1">
            <a:spLocks/>
          </p:cNvSpPr>
          <p:nvPr/>
        </p:nvSpPr>
        <p:spPr>
          <a:xfrm>
            <a:off x="-7736289" y="1950970"/>
            <a:ext cx="4783756" cy="12431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lvl="0" indent="0" algn="l">
              <a:buClr>
                <a:srgbClr val="212529"/>
              </a:buClr>
            </a:pPr>
            <a:r>
              <a:rPr lang="en-US" sz="2500" dirty="0" err="1">
                <a:solidFill>
                  <a:srgbClr val="212529"/>
                </a:solidFill>
              </a:rPr>
              <a:t>chứa</a:t>
            </a:r>
            <a:r>
              <a:rPr lang="en-US" sz="2500" dirty="0">
                <a:solidFill>
                  <a:srgbClr val="212529"/>
                </a:solidFill>
              </a:rPr>
              <a:t> </a:t>
            </a:r>
            <a:r>
              <a:rPr lang="en-US" sz="2500" dirty="0" err="1">
                <a:solidFill>
                  <a:srgbClr val="212529"/>
                </a:solidFill>
              </a:rPr>
              <a:t>thông</a:t>
            </a:r>
            <a:r>
              <a:rPr lang="en-US" sz="2500" dirty="0">
                <a:solidFill>
                  <a:srgbClr val="212529"/>
                </a:solidFill>
              </a:rPr>
              <a:t> tin </a:t>
            </a:r>
            <a:r>
              <a:rPr lang="en-US" sz="2500" dirty="0" err="1">
                <a:solidFill>
                  <a:srgbClr val="212529"/>
                </a:solidFill>
              </a:rPr>
              <a:t>khóa</a:t>
            </a:r>
            <a:r>
              <a:rPr lang="en-US" sz="2500" dirty="0">
                <a:solidFill>
                  <a:srgbClr val="212529"/>
                </a:solidFill>
              </a:rPr>
              <a:t> </a:t>
            </a:r>
            <a:r>
              <a:rPr lang="en-US" sz="2500" dirty="0" err="1">
                <a:solidFill>
                  <a:srgbClr val="212529"/>
                </a:solidFill>
              </a:rPr>
              <a:t>học</a:t>
            </a:r>
            <a:r>
              <a:rPr lang="en-US" sz="2500" dirty="0">
                <a:solidFill>
                  <a:srgbClr val="212529"/>
                </a:solidFill>
              </a:rPr>
              <a:t> (879 </a:t>
            </a:r>
            <a:r>
              <a:rPr lang="en-US" sz="2500" dirty="0" err="1">
                <a:solidFill>
                  <a:srgbClr val="212529"/>
                </a:solidFill>
              </a:rPr>
              <a:t>khóa</a:t>
            </a:r>
            <a:r>
              <a:rPr lang="en-US" sz="2500" dirty="0">
                <a:solidFill>
                  <a:srgbClr val="212529"/>
                </a:solidFill>
              </a:rPr>
              <a:t> </a:t>
            </a:r>
            <a:r>
              <a:rPr lang="en-US" sz="2500" dirty="0" err="1">
                <a:solidFill>
                  <a:srgbClr val="212529"/>
                </a:solidFill>
              </a:rPr>
              <a:t>học</a:t>
            </a:r>
            <a:r>
              <a:rPr lang="en-US" sz="2500" dirty="0">
                <a:solidFill>
                  <a:srgbClr val="212529"/>
                </a:solidFill>
              </a:rPr>
              <a:t>)</a:t>
            </a:r>
            <a:endParaRPr kumimoji="0" lang="en-US" sz="2500" b="0" i="0" u="none" strike="noStrike" kern="0" cap="none" spc="0" normalizeH="0" baseline="0" noProof="0" dirty="0">
              <a:ln>
                <a:noFill/>
              </a:ln>
              <a:solidFill>
                <a:srgbClr val="212529"/>
              </a:solidFill>
              <a:effectLst/>
              <a:uLnTx/>
              <a:uFillTx/>
              <a:sym typeface="Albert Sans"/>
            </a:endParaRPr>
          </a:p>
        </p:txBody>
      </p:sp>
      <p:sp>
        <p:nvSpPr>
          <p:cNvPr id="19" name="Google Shape;1123;p38">
            <a:extLst>
              <a:ext uri="{FF2B5EF4-FFF2-40B4-BE49-F238E27FC236}">
                <a16:creationId xmlns:a16="http://schemas.microsoft.com/office/drawing/2014/main" id="{465780B7-EB28-4A0D-A1DA-60E657090D94}"/>
              </a:ext>
            </a:extLst>
          </p:cNvPr>
          <p:cNvSpPr txBox="1">
            <a:spLocks/>
          </p:cNvSpPr>
          <p:nvPr/>
        </p:nvSpPr>
        <p:spPr>
          <a:xfrm>
            <a:off x="1045080" y="7540961"/>
            <a:ext cx="10101840" cy="1001260"/>
          </a:xfrm>
          <a:prstGeom prst="rect">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marR="0" lvl="0" indent="0" algn="ctr" defTabSz="914400" rtl="0" eaLnBrk="1" fontAlgn="auto" latinLnBrk="0" hangingPunct="1">
              <a:lnSpc>
                <a:spcPct val="115000"/>
              </a:lnSpc>
              <a:spcBef>
                <a:spcPts val="0"/>
              </a:spcBef>
              <a:spcAft>
                <a:spcPts val="0"/>
              </a:spcAft>
              <a:buClr>
                <a:srgbClr val="212529"/>
              </a:buClr>
              <a:buSzPts val="1800"/>
              <a:buFont typeface="Albert Sans"/>
              <a:buNone/>
              <a:tabLst/>
              <a:defRPr/>
            </a:pPr>
            <a:r>
              <a:rPr kumimoji="0" lang="vi-VN" sz="2133" b="1" i="0" u="none" strike="noStrike" kern="0" cap="none" spc="0" normalizeH="0" baseline="0" noProof="0">
                <a:ln>
                  <a:noFill/>
                </a:ln>
                <a:solidFill>
                  <a:srgbClr val="FFFFFF"/>
                </a:solidFill>
                <a:effectLst/>
                <a:uLnTx/>
                <a:uFillTx/>
                <a:latin typeface="Epilogue"/>
                <a:sym typeface="Epilogue"/>
              </a:rPr>
              <a:t>Xây dựng giải pháp phân cụm khách hàng theo RFM</a:t>
            </a:r>
            <a:endParaRPr kumimoji="0" lang="vi-VN" sz="2133" b="1" i="0" u="none" strike="noStrike" kern="0" cap="none" spc="0" normalizeH="0" baseline="0" noProof="0" dirty="0">
              <a:ln>
                <a:noFill/>
              </a:ln>
              <a:solidFill>
                <a:srgbClr val="FFFFFF"/>
              </a:solidFill>
              <a:effectLst/>
              <a:uLnTx/>
              <a:uFillTx/>
              <a:latin typeface="Epilogue"/>
              <a:sym typeface="Epilogue"/>
            </a:endParaRPr>
          </a:p>
        </p:txBody>
      </p:sp>
      <p:sp>
        <p:nvSpPr>
          <p:cNvPr id="20" name="Title 10">
            <a:extLst>
              <a:ext uri="{FF2B5EF4-FFF2-40B4-BE49-F238E27FC236}">
                <a16:creationId xmlns:a16="http://schemas.microsoft.com/office/drawing/2014/main" id="{CAAC45D3-2DD3-4300-9D68-E897D71A9F7C}"/>
              </a:ext>
            </a:extLst>
          </p:cNvPr>
          <p:cNvSpPr txBox="1">
            <a:spLocks/>
          </p:cNvSpPr>
          <p:nvPr/>
        </p:nvSpPr>
        <p:spPr>
          <a:xfrm>
            <a:off x="29885" y="-27525"/>
            <a:ext cx="10290000" cy="66643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9pPr>
          </a:lstStyle>
          <a:p>
            <a:pPr defTabSz="1219170">
              <a:buClr>
                <a:srgbClr val="212529"/>
              </a:buClr>
            </a:pPr>
            <a:r>
              <a:rPr lang="en-US" sz="2667" dirty="0">
                <a:solidFill>
                  <a:srgbClr val="569CD6"/>
                </a:solidFill>
                <a:latin typeface="Consolas" panose="020B0609020204030204" pitchFamily="49" charset="0"/>
              </a:rPr>
              <a:t>Business Understanding</a:t>
            </a:r>
            <a:endParaRPr lang="en-US" sz="2667" b="0" dirty="0">
              <a:solidFill>
                <a:srgbClr val="D4D4D4"/>
              </a:solidFill>
              <a:latin typeface="Consolas" panose="020B0609020204030204" pitchFamily="49" charset="0"/>
            </a:endParaRPr>
          </a:p>
        </p:txBody>
      </p:sp>
      <p:sp>
        <p:nvSpPr>
          <p:cNvPr id="21" name="TextBox 20">
            <a:extLst>
              <a:ext uri="{FF2B5EF4-FFF2-40B4-BE49-F238E27FC236}">
                <a16:creationId xmlns:a16="http://schemas.microsoft.com/office/drawing/2014/main" id="{69F8BFAD-A406-41B7-9561-89C5CBFE1EC3}"/>
              </a:ext>
            </a:extLst>
          </p:cNvPr>
          <p:cNvSpPr txBox="1"/>
          <p:nvPr/>
        </p:nvSpPr>
        <p:spPr>
          <a:xfrm>
            <a:off x="948640" y="8625711"/>
            <a:ext cx="10441160" cy="2061718"/>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Xây</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dựng</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giải</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pháp</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phân</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cụm</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khách</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hàng</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theo</a:t>
            </a:r>
            <a:r>
              <a:rPr kumimoji="0" lang="en-US" sz="2133" b="0" i="0" u="none" strike="noStrike" kern="0" cap="none" spc="0" normalizeH="0" baseline="0" noProof="0" dirty="0">
                <a:ln>
                  <a:noFill/>
                </a:ln>
                <a:solidFill>
                  <a:sysClr val="windowText" lastClr="000000"/>
                </a:solidFill>
                <a:effectLst/>
                <a:uLnTx/>
                <a:uFillTx/>
                <a:ea typeface="+mn-ea"/>
              </a:rPr>
              <a:t> RFM </a:t>
            </a:r>
            <a:r>
              <a:rPr kumimoji="0" lang="en-US" sz="2133" b="0" i="0" u="none" strike="noStrike" kern="0" cap="none" spc="0" normalizeH="0" baseline="0" noProof="0" dirty="0" err="1">
                <a:ln>
                  <a:noFill/>
                </a:ln>
                <a:solidFill>
                  <a:sysClr val="windowText" lastClr="000000"/>
                </a:solidFill>
                <a:effectLst/>
                <a:uLnTx/>
                <a:uFillTx/>
                <a:ea typeface="+mn-ea"/>
              </a:rPr>
              <a:t>với</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tập</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luật</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tự</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định</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nghĩa</a:t>
            </a:r>
            <a:endParaRPr kumimoji="0" lang="en-US" sz="2133" b="1" i="0" u="none" strike="noStrike" kern="0" cap="none" spc="0" normalizeH="0" baseline="0" noProof="0" dirty="0">
              <a:ln>
                <a:noFill/>
              </a:ln>
              <a:solidFill>
                <a:sysClr val="windowText" lastClr="000000"/>
              </a:solidFill>
              <a:effectLst/>
              <a:uLnTx/>
              <a:uFillTx/>
              <a:ea typeface="+mn-ea"/>
            </a:endParaRPr>
          </a:p>
          <a:p>
            <a:pPr marL="0" marR="0" lvl="0" indent="0" defTabSz="121917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Xây</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dựng</a:t>
            </a:r>
            <a:r>
              <a:rPr kumimoji="0" lang="en-US" sz="2133" b="0" i="0" u="none" strike="noStrike" kern="0" cap="none" spc="0" normalizeH="0" baseline="0" noProof="0" dirty="0">
                <a:ln>
                  <a:noFill/>
                </a:ln>
                <a:solidFill>
                  <a:sysClr val="windowText" lastClr="000000"/>
                </a:solidFill>
                <a:effectLst/>
                <a:uLnTx/>
                <a:uFillTx/>
                <a:ea typeface="+mn-ea"/>
              </a:rPr>
              <a:t> model </a:t>
            </a:r>
            <a:r>
              <a:rPr kumimoji="0" lang="en-US" sz="2133" b="0" i="0" u="none" strike="noStrike" kern="0" cap="none" spc="0" normalizeH="0" baseline="0" noProof="0" dirty="0" err="1">
                <a:ln>
                  <a:noFill/>
                </a:ln>
                <a:solidFill>
                  <a:sysClr val="windowText" lastClr="000000"/>
                </a:solidFill>
                <a:effectLst/>
                <a:uLnTx/>
                <a:uFillTx/>
                <a:ea typeface="+mn-ea"/>
              </a:rPr>
              <a:t>phân</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cụm</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khách</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hàng</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theo</a:t>
            </a:r>
            <a:r>
              <a:rPr kumimoji="0" lang="en-US" sz="2133" b="0" i="0" u="none" strike="noStrike" kern="0" cap="none" spc="0" normalizeH="0" baseline="0" noProof="0" dirty="0">
                <a:ln>
                  <a:noFill/>
                </a:ln>
                <a:solidFill>
                  <a:sysClr val="windowText" lastClr="000000"/>
                </a:solidFill>
                <a:effectLst/>
                <a:uLnTx/>
                <a:uFillTx/>
                <a:ea typeface="+mn-ea"/>
              </a:rPr>
              <a:t> RFM </a:t>
            </a:r>
            <a:r>
              <a:rPr kumimoji="0" lang="en-US" sz="2133" b="0" i="0" u="none" strike="noStrike" kern="0" cap="none" spc="0" normalizeH="0" baseline="0" noProof="0" dirty="0" err="1">
                <a:ln>
                  <a:noFill/>
                </a:ln>
                <a:solidFill>
                  <a:sysClr val="windowText" lastClr="000000"/>
                </a:solidFill>
                <a:effectLst/>
                <a:uLnTx/>
                <a:uFillTx/>
                <a:ea typeface="+mn-ea"/>
              </a:rPr>
              <a:t>phối</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hợp</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với</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thuật</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toán</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phân</a:t>
            </a:r>
            <a:r>
              <a:rPr kumimoji="0" lang="en-US" sz="2133" b="0" i="0" u="none" strike="noStrike" kern="0" cap="none" spc="0" normalizeH="0" baseline="0" noProof="0" dirty="0">
                <a:ln>
                  <a:noFill/>
                </a:ln>
                <a:solidFill>
                  <a:sysClr val="windowText" lastClr="000000"/>
                </a:solidFill>
                <a:effectLst/>
                <a:uLnTx/>
                <a:uFillTx/>
                <a:ea typeface="+mn-ea"/>
              </a:rPr>
              <a:t> </a:t>
            </a:r>
            <a:r>
              <a:rPr kumimoji="0" lang="en-US" sz="2133" b="0" i="0" u="none" strike="noStrike" kern="0" cap="none" spc="0" normalizeH="0" baseline="0" noProof="0" dirty="0" err="1">
                <a:ln>
                  <a:noFill/>
                </a:ln>
                <a:solidFill>
                  <a:sysClr val="windowText" lastClr="000000"/>
                </a:solidFill>
                <a:effectLst/>
                <a:uLnTx/>
                <a:uFillTx/>
                <a:ea typeface="+mn-ea"/>
              </a:rPr>
              <a:t>cụm</a:t>
            </a:r>
            <a:r>
              <a:rPr kumimoji="0" lang="en-US" sz="2133" b="0" i="0" u="none" strike="noStrike" kern="0" cap="none" spc="0" normalizeH="0" baseline="0" noProof="0" dirty="0">
                <a:ln>
                  <a:noFill/>
                </a:ln>
                <a:solidFill>
                  <a:sysClr val="windowText" lastClr="000000"/>
                </a:solidFill>
                <a:effectLst/>
                <a:uLnTx/>
                <a:uFillTx/>
                <a:ea typeface="+mn-ea"/>
              </a:rPr>
              <a:t>:</a:t>
            </a:r>
          </a:p>
          <a:p>
            <a:pPr marL="994808" marR="0" lvl="2" indent="-380990" defTabSz="121917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133" b="1" i="0" u="none" strike="noStrike" kern="0" cap="none" spc="0" normalizeH="0" baseline="0" noProof="0" dirty="0">
                <a:ln>
                  <a:noFill/>
                </a:ln>
                <a:solidFill>
                  <a:sysClr val="windowText" lastClr="000000"/>
                </a:solidFill>
                <a:effectLst/>
                <a:uLnTx/>
                <a:uFillTx/>
                <a:ea typeface="+mn-ea"/>
              </a:rPr>
              <a:t>RFM + </a:t>
            </a:r>
            <a:r>
              <a:rPr kumimoji="0" lang="en-US" sz="2133" b="1" i="0" u="none" strike="noStrike" kern="0" cap="none" spc="0" normalizeH="0" baseline="0" noProof="0" dirty="0" err="1">
                <a:ln>
                  <a:noFill/>
                </a:ln>
                <a:solidFill>
                  <a:sysClr val="windowText" lastClr="000000"/>
                </a:solidFill>
                <a:effectLst/>
                <a:uLnTx/>
                <a:uFillTx/>
                <a:ea typeface="+mn-ea"/>
              </a:rPr>
              <a:t>Kmeans</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sklearn</a:t>
            </a:r>
            <a:r>
              <a:rPr kumimoji="0" lang="en-US" sz="2133" b="1" i="0" u="none" strike="noStrike" kern="0" cap="none" spc="0" normalizeH="0" baseline="0" noProof="0" dirty="0">
                <a:ln>
                  <a:noFill/>
                </a:ln>
                <a:solidFill>
                  <a:sysClr val="windowText" lastClr="000000"/>
                </a:solidFill>
                <a:effectLst/>
                <a:uLnTx/>
                <a:uFillTx/>
                <a:ea typeface="+mn-ea"/>
              </a:rPr>
              <a:t>)</a:t>
            </a:r>
          </a:p>
          <a:p>
            <a:pPr marL="994808" marR="0" lvl="2" indent="-380990" defTabSz="121917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133" b="1" i="0" u="none" strike="noStrike" kern="0" cap="none" spc="0" normalizeH="0" baseline="0" noProof="0" dirty="0">
                <a:ln>
                  <a:noFill/>
                </a:ln>
                <a:solidFill>
                  <a:sysClr val="windowText" lastClr="000000"/>
                </a:solidFill>
                <a:effectLst/>
                <a:uLnTx/>
                <a:uFillTx/>
                <a:ea typeface="+mn-ea"/>
              </a:rPr>
              <a:t>RFM + Hierarchical Clustering</a:t>
            </a:r>
          </a:p>
          <a:p>
            <a:pPr marL="994808" marR="0" lvl="2" indent="-380990" defTabSz="121917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133" b="1" i="0" u="none" strike="noStrike" kern="0" cap="none" spc="0" normalizeH="0" baseline="0" noProof="0" dirty="0">
                <a:ln>
                  <a:noFill/>
                </a:ln>
                <a:solidFill>
                  <a:sysClr val="windowText" lastClr="000000"/>
                </a:solidFill>
                <a:effectLst/>
                <a:uLnTx/>
                <a:uFillTx/>
                <a:ea typeface="+mn-ea"/>
              </a:rPr>
              <a:t>RFM + </a:t>
            </a:r>
            <a:r>
              <a:rPr kumimoji="0" lang="en-US" sz="2133" b="1" i="0" u="none" strike="noStrike" kern="0" cap="none" spc="0" normalizeH="0" baseline="0" noProof="0" dirty="0" err="1">
                <a:ln>
                  <a:noFill/>
                </a:ln>
                <a:solidFill>
                  <a:sysClr val="windowText" lastClr="000000"/>
                </a:solidFill>
                <a:effectLst/>
                <a:uLnTx/>
                <a:uFillTx/>
                <a:ea typeface="+mn-ea"/>
              </a:rPr>
              <a:t>Kmeans</a:t>
            </a:r>
            <a:r>
              <a:rPr kumimoji="0" lang="en-US" sz="2133" b="1" i="0" u="none" strike="noStrike" kern="0" cap="none" spc="0" normalizeH="0" baseline="0" noProof="0" dirty="0">
                <a:ln>
                  <a:noFill/>
                </a:ln>
                <a:solidFill>
                  <a:sysClr val="windowText" lastClr="000000"/>
                </a:solidFill>
                <a:effectLst/>
                <a:uLnTx/>
                <a:uFillTx/>
                <a:ea typeface="+mn-ea"/>
              </a:rPr>
              <a:t> (</a:t>
            </a:r>
            <a:r>
              <a:rPr kumimoji="0" lang="en-US" sz="2133" b="1" i="0" u="none" strike="noStrike" kern="0" cap="none" spc="0" normalizeH="0" baseline="0" noProof="0" dirty="0" err="1">
                <a:ln>
                  <a:noFill/>
                </a:ln>
                <a:solidFill>
                  <a:sysClr val="windowText" lastClr="000000"/>
                </a:solidFill>
                <a:effectLst/>
                <a:uLnTx/>
                <a:uFillTx/>
                <a:ea typeface="+mn-ea"/>
              </a:rPr>
              <a:t>pySpark</a:t>
            </a:r>
            <a:r>
              <a:rPr kumimoji="0" lang="en-US" sz="2133" b="1" i="0" u="none" strike="noStrike" kern="0" cap="none" spc="0" normalizeH="0" baseline="0" noProof="0" dirty="0">
                <a:ln>
                  <a:noFill/>
                </a:ln>
                <a:solidFill>
                  <a:sysClr val="windowText" lastClr="000000"/>
                </a:solidFill>
                <a:effectLst/>
                <a:uLnTx/>
                <a:uFillTx/>
                <a:ea typeface="+mn-ea"/>
              </a:rPr>
              <a:t>)</a:t>
            </a:r>
          </a:p>
        </p:txBody>
      </p:sp>
    </p:spTree>
    <p:extLst>
      <p:ext uri="{BB962C8B-B14F-4D97-AF65-F5344CB8AC3E}">
        <p14:creationId xmlns:p14="http://schemas.microsoft.com/office/powerpoint/2010/main" val="2613507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bg/>
                                          </p:spTgt>
                                        </p:tgtEl>
                                        <p:attrNameLst>
                                          <p:attrName>style.visibility</p:attrName>
                                        </p:attrNameLst>
                                      </p:cBhvr>
                                      <p:to>
                                        <p:strVal val="visible"/>
                                      </p:to>
                                    </p:set>
                                    <p:anim calcmode="lin" valueType="num">
                                      <p:cBhvr additive="base">
                                        <p:cTn id="7" dur="500" fill="hold"/>
                                        <p:tgtEl>
                                          <p:spTgt spid="15">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15">
                                            <p:bg/>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 calcmode="lin" valueType="num">
                                      <p:cBhvr additive="base">
                                        <p:cTn id="1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116;p38">
            <a:extLst>
              <a:ext uri="{FF2B5EF4-FFF2-40B4-BE49-F238E27FC236}">
                <a16:creationId xmlns:a16="http://schemas.microsoft.com/office/drawing/2014/main" id="{3B0B9020-48E5-40B1-9E19-2175C2B03B19}"/>
              </a:ext>
            </a:extLst>
          </p:cNvPr>
          <p:cNvSpPr txBox="1">
            <a:spLocks/>
          </p:cNvSpPr>
          <p:nvPr/>
        </p:nvSpPr>
        <p:spPr>
          <a:xfrm>
            <a:off x="5734756" y="11764"/>
            <a:ext cx="10290000" cy="80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2500"/>
              <a:buFont typeface="Epilogue"/>
              <a:buNone/>
              <a:defRPr sz="2500" b="1" i="0" u="none" strike="noStrike" cap="none">
                <a:solidFill>
                  <a:schemeClr val="dk1"/>
                </a:solidFill>
                <a:latin typeface="Epilogue"/>
                <a:ea typeface="Epilogue"/>
                <a:cs typeface="Epilogue"/>
                <a:sym typeface="Epilogue"/>
              </a:defRPr>
            </a:lvl9pPr>
          </a:lstStyle>
          <a:p>
            <a:pPr marL="0" marR="0" lvl="0" indent="0" algn="l" defTabSz="914400" rtl="0" eaLnBrk="1" fontAlgn="auto" latinLnBrk="0" hangingPunct="1">
              <a:lnSpc>
                <a:spcPct val="100000"/>
              </a:lnSpc>
              <a:spcBef>
                <a:spcPts val="0"/>
              </a:spcBef>
              <a:spcAft>
                <a:spcPts val="0"/>
              </a:spcAft>
              <a:buClr>
                <a:srgbClr val="212529"/>
              </a:buClr>
              <a:buSzPts val="2500"/>
              <a:buFont typeface="Epilogue"/>
              <a:buNone/>
              <a:tabLst/>
              <a:defRPr/>
            </a:pPr>
            <a:r>
              <a:rPr kumimoji="0" lang="en-US" sz="2500" b="1" i="0" u="none" strike="noStrike" kern="0" cap="none" spc="0" normalizeH="0" baseline="0" noProof="0">
                <a:ln>
                  <a:noFill/>
                </a:ln>
                <a:solidFill>
                  <a:srgbClr val="002060"/>
                </a:solidFill>
                <a:effectLst/>
                <a:uLnTx/>
                <a:uFillTx/>
                <a:latin typeface="Epilogue"/>
                <a:sym typeface="Epilogue"/>
              </a:rPr>
              <a:t>Data Understanding/ Acquire</a:t>
            </a:r>
            <a:endParaRPr kumimoji="0" lang="en-US" sz="2500" b="1" i="0" u="none" strike="noStrike" kern="0" cap="none" spc="0" normalizeH="0" baseline="0" noProof="0" dirty="0">
              <a:ln>
                <a:noFill/>
              </a:ln>
              <a:solidFill>
                <a:srgbClr val="002060"/>
              </a:solidFill>
              <a:effectLst/>
              <a:uLnTx/>
              <a:uFillTx/>
              <a:latin typeface="Epilogue"/>
              <a:sym typeface="Epilogue"/>
            </a:endParaRPr>
          </a:p>
        </p:txBody>
      </p:sp>
      <p:sp>
        <p:nvSpPr>
          <p:cNvPr id="15" name="Google Shape;1117;p38">
            <a:extLst>
              <a:ext uri="{FF2B5EF4-FFF2-40B4-BE49-F238E27FC236}">
                <a16:creationId xmlns:a16="http://schemas.microsoft.com/office/drawing/2014/main" id="{E124E6D2-6829-4C2F-B2DA-6425EDCAC35D}"/>
              </a:ext>
            </a:extLst>
          </p:cNvPr>
          <p:cNvSpPr txBox="1">
            <a:spLocks/>
          </p:cNvSpPr>
          <p:nvPr/>
        </p:nvSpPr>
        <p:spPr>
          <a:xfrm>
            <a:off x="391638" y="1850718"/>
            <a:ext cx="2821119"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lvl="0" indent="0">
              <a:buClr>
                <a:srgbClr val="212529"/>
              </a:buClr>
              <a:defRPr/>
            </a:pPr>
            <a:r>
              <a:rPr lang="en-US" dirty="0">
                <a:solidFill>
                  <a:srgbClr val="FFFFFF"/>
                </a:solidFill>
              </a:rPr>
              <a:t>1_Restaurants.csv</a:t>
            </a:r>
          </a:p>
        </p:txBody>
      </p:sp>
      <p:sp>
        <p:nvSpPr>
          <p:cNvPr id="16" name="Google Shape;1118;p38">
            <a:extLst>
              <a:ext uri="{FF2B5EF4-FFF2-40B4-BE49-F238E27FC236}">
                <a16:creationId xmlns:a16="http://schemas.microsoft.com/office/drawing/2014/main" id="{9CE2FE8E-91F0-4202-B090-C0252CB694E9}"/>
              </a:ext>
            </a:extLst>
          </p:cNvPr>
          <p:cNvSpPr txBox="1">
            <a:spLocks/>
          </p:cNvSpPr>
          <p:nvPr/>
        </p:nvSpPr>
        <p:spPr>
          <a:xfrm>
            <a:off x="-7736289" y="3132786"/>
            <a:ext cx="4522135" cy="171288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lvl="0" indent="0" algn="l">
              <a:buClr>
                <a:srgbClr val="212529"/>
              </a:buClr>
              <a:defRPr/>
            </a:pPr>
            <a:r>
              <a:rPr lang="en-US" sz="2500" dirty="0" err="1">
                <a:solidFill>
                  <a:srgbClr val="212529"/>
                </a:solidFill>
              </a:rPr>
              <a:t>chứa</a:t>
            </a:r>
            <a:r>
              <a:rPr lang="en-US" sz="2500" dirty="0">
                <a:solidFill>
                  <a:srgbClr val="212529"/>
                </a:solidFill>
              </a:rPr>
              <a:t> </a:t>
            </a:r>
            <a:r>
              <a:rPr lang="en-US" sz="2500" dirty="0" err="1">
                <a:solidFill>
                  <a:srgbClr val="212529"/>
                </a:solidFill>
              </a:rPr>
              <a:t>nhận</a:t>
            </a:r>
            <a:r>
              <a:rPr lang="en-US" sz="2500" dirty="0">
                <a:solidFill>
                  <a:srgbClr val="212529"/>
                </a:solidFill>
              </a:rPr>
              <a:t> </a:t>
            </a:r>
            <a:r>
              <a:rPr lang="en-US" sz="2500" dirty="0" err="1">
                <a:solidFill>
                  <a:srgbClr val="212529"/>
                </a:solidFill>
              </a:rPr>
              <a:t>xét</a:t>
            </a:r>
            <a:r>
              <a:rPr lang="en-US" sz="2500" dirty="0">
                <a:solidFill>
                  <a:srgbClr val="212529"/>
                </a:solidFill>
              </a:rPr>
              <a:t>, </a:t>
            </a:r>
            <a:r>
              <a:rPr lang="en-US" sz="2500" dirty="0" err="1">
                <a:solidFill>
                  <a:srgbClr val="212529"/>
                </a:solidFill>
              </a:rPr>
              <a:t>đánh</a:t>
            </a:r>
            <a:r>
              <a:rPr lang="en-US" sz="2500" dirty="0">
                <a:solidFill>
                  <a:srgbClr val="212529"/>
                </a:solidFill>
              </a:rPr>
              <a:t> </a:t>
            </a:r>
            <a:r>
              <a:rPr lang="en-US" sz="2500" dirty="0" err="1">
                <a:solidFill>
                  <a:srgbClr val="212529"/>
                </a:solidFill>
              </a:rPr>
              <a:t>giá</a:t>
            </a:r>
            <a:r>
              <a:rPr lang="en-US" sz="2500" dirty="0">
                <a:solidFill>
                  <a:srgbClr val="212529"/>
                </a:solidFill>
              </a:rPr>
              <a:t> </a:t>
            </a:r>
            <a:r>
              <a:rPr lang="en-US" sz="2500" dirty="0" err="1">
                <a:solidFill>
                  <a:srgbClr val="212529"/>
                </a:solidFill>
              </a:rPr>
              <a:t>khóa</a:t>
            </a:r>
            <a:r>
              <a:rPr lang="en-US" sz="2500" dirty="0">
                <a:solidFill>
                  <a:srgbClr val="212529"/>
                </a:solidFill>
              </a:rPr>
              <a:t> </a:t>
            </a:r>
            <a:r>
              <a:rPr lang="en-US" sz="2500" dirty="0" err="1">
                <a:solidFill>
                  <a:srgbClr val="212529"/>
                </a:solidFill>
              </a:rPr>
              <a:t>học</a:t>
            </a:r>
            <a:r>
              <a:rPr lang="en-US" sz="2500" dirty="0">
                <a:solidFill>
                  <a:srgbClr val="212529"/>
                </a:solidFill>
              </a:rPr>
              <a:t> (223543 </a:t>
            </a:r>
            <a:r>
              <a:rPr lang="en-US" sz="2500" dirty="0" err="1">
                <a:solidFill>
                  <a:srgbClr val="212529"/>
                </a:solidFill>
              </a:rPr>
              <a:t>đánh</a:t>
            </a:r>
            <a:r>
              <a:rPr lang="en-US" sz="2500" dirty="0">
                <a:solidFill>
                  <a:srgbClr val="212529"/>
                </a:solidFill>
              </a:rPr>
              <a:t> </a:t>
            </a:r>
            <a:r>
              <a:rPr lang="en-US" sz="2500" dirty="0" err="1">
                <a:solidFill>
                  <a:srgbClr val="212529"/>
                </a:solidFill>
              </a:rPr>
              <a:t>giá</a:t>
            </a:r>
            <a:r>
              <a:rPr lang="en-US" sz="2500" dirty="0">
                <a:solidFill>
                  <a:srgbClr val="212529"/>
                </a:solidFill>
              </a:rPr>
              <a:t>)</a:t>
            </a:r>
            <a:endParaRPr kumimoji="0" lang="en-US" sz="2500" b="0" i="0" u="none" strike="noStrike" kern="0" cap="none" spc="0" normalizeH="0" baseline="0" noProof="0" dirty="0">
              <a:ln>
                <a:noFill/>
              </a:ln>
              <a:solidFill>
                <a:srgbClr val="212529"/>
              </a:solidFill>
              <a:effectLst/>
              <a:uLnTx/>
              <a:uFillTx/>
              <a:sym typeface="Albert Sans"/>
            </a:endParaRPr>
          </a:p>
        </p:txBody>
      </p:sp>
      <p:sp>
        <p:nvSpPr>
          <p:cNvPr id="17" name="Google Shape;1121;p38">
            <a:extLst>
              <a:ext uri="{FF2B5EF4-FFF2-40B4-BE49-F238E27FC236}">
                <a16:creationId xmlns:a16="http://schemas.microsoft.com/office/drawing/2014/main" id="{E086AF63-9E75-4423-A288-58230ECE29A0}"/>
              </a:ext>
            </a:extLst>
          </p:cNvPr>
          <p:cNvSpPr txBox="1">
            <a:spLocks/>
          </p:cNvSpPr>
          <p:nvPr/>
        </p:nvSpPr>
        <p:spPr>
          <a:xfrm>
            <a:off x="391638" y="982112"/>
            <a:ext cx="2821119" cy="603600"/>
          </a:xfrm>
          <a:prstGeom prst="rect">
            <a:avLst/>
          </a:prstGeom>
          <a:solidFill>
            <a:schemeClr val="accent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lvl="0">
              <a:buClr>
                <a:srgbClr val="212529"/>
              </a:buClr>
            </a:pPr>
            <a:r>
              <a:rPr lang="en-US" dirty="0">
                <a:solidFill>
                  <a:srgbClr val="FFFFFF"/>
                </a:solidFill>
              </a:rPr>
              <a:t>2_Reviews.csv</a:t>
            </a:r>
            <a:endParaRPr kumimoji="0" lang="en-US" sz="6000" b="1" i="0" u="none" strike="noStrike" kern="0" cap="none" spc="0" normalizeH="0" baseline="0" noProof="0" dirty="0">
              <a:ln>
                <a:noFill/>
              </a:ln>
              <a:solidFill>
                <a:srgbClr val="FFFFFF"/>
              </a:solidFill>
              <a:effectLst/>
              <a:uLnTx/>
              <a:uFillTx/>
              <a:latin typeface="Epilogue"/>
              <a:sym typeface="Epilogue"/>
            </a:endParaRPr>
          </a:p>
        </p:txBody>
      </p:sp>
      <p:sp>
        <p:nvSpPr>
          <p:cNvPr id="18" name="Google Shape;1122;p38">
            <a:extLst>
              <a:ext uri="{FF2B5EF4-FFF2-40B4-BE49-F238E27FC236}">
                <a16:creationId xmlns:a16="http://schemas.microsoft.com/office/drawing/2014/main" id="{696207F0-708D-4605-A74E-0AF69411FDC6}"/>
              </a:ext>
            </a:extLst>
          </p:cNvPr>
          <p:cNvSpPr txBox="1">
            <a:spLocks/>
          </p:cNvSpPr>
          <p:nvPr/>
        </p:nvSpPr>
        <p:spPr>
          <a:xfrm>
            <a:off x="-7736289" y="1950970"/>
            <a:ext cx="4783756" cy="124317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600" b="0" i="0" u="none" strike="noStrike" cap="none">
                <a:solidFill>
                  <a:schemeClr val="dk1"/>
                </a:solidFill>
                <a:latin typeface="Albert Sans"/>
                <a:ea typeface="Albert Sans"/>
                <a:cs typeface="Albert Sans"/>
                <a:sym typeface="Albert Sans"/>
              </a:defRPr>
            </a:lvl9pPr>
          </a:lstStyle>
          <a:p>
            <a:pPr marL="0" lvl="0" indent="0" algn="l">
              <a:buClr>
                <a:srgbClr val="212529"/>
              </a:buClr>
            </a:pPr>
            <a:r>
              <a:rPr lang="en-US" sz="2500" dirty="0" err="1">
                <a:solidFill>
                  <a:srgbClr val="212529"/>
                </a:solidFill>
              </a:rPr>
              <a:t>chứa</a:t>
            </a:r>
            <a:r>
              <a:rPr lang="en-US" sz="2500" dirty="0">
                <a:solidFill>
                  <a:srgbClr val="212529"/>
                </a:solidFill>
              </a:rPr>
              <a:t> </a:t>
            </a:r>
            <a:r>
              <a:rPr lang="en-US" sz="2500" dirty="0" err="1">
                <a:solidFill>
                  <a:srgbClr val="212529"/>
                </a:solidFill>
              </a:rPr>
              <a:t>thông</a:t>
            </a:r>
            <a:r>
              <a:rPr lang="en-US" sz="2500" dirty="0">
                <a:solidFill>
                  <a:srgbClr val="212529"/>
                </a:solidFill>
              </a:rPr>
              <a:t> tin </a:t>
            </a:r>
            <a:r>
              <a:rPr lang="en-US" sz="2500" dirty="0" err="1">
                <a:solidFill>
                  <a:srgbClr val="212529"/>
                </a:solidFill>
              </a:rPr>
              <a:t>khóa</a:t>
            </a:r>
            <a:r>
              <a:rPr lang="en-US" sz="2500" dirty="0">
                <a:solidFill>
                  <a:srgbClr val="212529"/>
                </a:solidFill>
              </a:rPr>
              <a:t> </a:t>
            </a:r>
            <a:r>
              <a:rPr lang="en-US" sz="2500" dirty="0" err="1">
                <a:solidFill>
                  <a:srgbClr val="212529"/>
                </a:solidFill>
              </a:rPr>
              <a:t>học</a:t>
            </a:r>
            <a:r>
              <a:rPr lang="en-US" sz="2500" dirty="0">
                <a:solidFill>
                  <a:srgbClr val="212529"/>
                </a:solidFill>
              </a:rPr>
              <a:t> (879 </a:t>
            </a:r>
            <a:r>
              <a:rPr lang="en-US" sz="2500" dirty="0" err="1">
                <a:solidFill>
                  <a:srgbClr val="212529"/>
                </a:solidFill>
              </a:rPr>
              <a:t>khóa</a:t>
            </a:r>
            <a:r>
              <a:rPr lang="en-US" sz="2500" dirty="0">
                <a:solidFill>
                  <a:srgbClr val="212529"/>
                </a:solidFill>
              </a:rPr>
              <a:t> </a:t>
            </a:r>
            <a:r>
              <a:rPr lang="en-US" sz="2500" dirty="0" err="1">
                <a:solidFill>
                  <a:srgbClr val="212529"/>
                </a:solidFill>
              </a:rPr>
              <a:t>học</a:t>
            </a:r>
            <a:r>
              <a:rPr lang="en-US" sz="2500" dirty="0">
                <a:solidFill>
                  <a:srgbClr val="212529"/>
                </a:solidFill>
              </a:rPr>
              <a:t>)</a:t>
            </a:r>
            <a:endParaRPr kumimoji="0" lang="en-US" sz="2500" b="0" i="0" u="none" strike="noStrike" kern="0" cap="none" spc="0" normalizeH="0" baseline="0" noProof="0" dirty="0">
              <a:ln>
                <a:noFill/>
              </a:ln>
              <a:solidFill>
                <a:srgbClr val="212529"/>
              </a:solidFill>
              <a:effectLst/>
              <a:uLnTx/>
              <a:uFillTx/>
              <a:sym typeface="Albert Sans"/>
            </a:endParaRPr>
          </a:p>
        </p:txBody>
      </p:sp>
      <p:sp>
        <p:nvSpPr>
          <p:cNvPr id="19" name="Google Shape;1123;p38">
            <a:extLst>
              <a:ext uri="{FF2B5EF4-FFF2-40B4-BE49-F238E27FC236}">
                <a16:creationId xmlns:a16="http://schemas.microsoft.com/office/drawing/2014/main" id="{465780B7-EB28-4A0D-A1DA-60E657090D94}"/>
              </a:ext>
            </a:extLst>
          </p:cNvPr>
          <p:cNvSpPr txBox="1">
            <a:spLocks/>
          </p:cNvSpPr>
          <p:nvPr/>
        </p:nvSpPr>
        <p:spPr>
          <a:xfrm>
            <a:off x="1118300" y="2719324"/>
            <a:ext cx="10101840" cy="666432"/>
          </a:xfrm>
          <a:prstGeom prst="rect">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Albert Sans"/>
              <a:buNone/>
              <a:defRPr sz="2133" b="1" i="0" u="none" strike="noStrike" cap="none">
                <a:solidFill>
                  <a:schemeClr val="accent4"/>
                </a:solidFill>
                <a:latin typeface="Epilogue"/>
                <a:ea typeface="Epilogue"/>
                <a:cs typeface="Epilogue"/>
                <a:sym typeface="Epilogue"/>
              </a:defRPr>
            </a:lvl1pPr>
            <a:lvl2pPr marL="914400" marR="0" lvl="1"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2pPr>
            <a:lvl3pPr marL="1371600" marR="0" lvl="2"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3pPr>
            <a:lvl4pPr marL="1828800" marR="0" lvl="3"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4pPr>
            <a:lvl5pPr marL="2286000" marR="0" lvl="4"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5pPr>
            <a:lvl6pPr marL="2743200" marR="0" lvl="5"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6pPr>
            <a:lvl7pPr marL="3200400" marR="0" lvl="6"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7pPr>
            <a:lvl8pPr marL="3657600" marR="0" lvl="7"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8pPr>
            <a:lvl9pPr marL="4114800" marR="0" lvl="8" indent="-317500" algn="ctr" rtl="0">
              <a:lnSpc>
                <a:spcPct val="115000"/>
              </a:lnSpc>
              <a:spcBef>
                <a:spcPts val="0"/>
              </a:spcBef>
              <a:spcAft>
                <a:spcPts val="0"/>
              </a:spcAft>
              <a:buClr>
                <a:schemeClr val="dk1"/>
              </a:buClr>
              <a:buSzPts val="1400"/>
              <a:buFont typeface="Albert Sans"/>
              <a:buNone/>
              <a:defRPr sz="2133" b="1" i="0" u="none" strike="noStrike" cap="none">
                <a:solidFill>
                  <a:schemeClr val="accent4"/>
                </a:solidFill>
                <a:latin typeface="Epilogue"/>
                <a:ea typeface="Epilogue"/>
                <a:cs typeface="Epilogue"/>
                <a:sym typeface="Epilogue"/>
              </a:defRPr>
            </a:lvl9pPr>
          </a:lstStyle>
          <a:p>
            <a:pPr marL="0" lvl="0" indent="0">
              <a:buClr>
                <a:srgbClr val="212529"/>
              </a:buClr>
              <a:defRPr/>
            </a:pPr>
            <a:r>
              <a:rPr lang="vi-VN" dirty="0">
                <a:solidFill>
                  <a:srgbClr val="FFFFFF"/>
                </a:solidFill>
              </a:rPr>
              <a:t>Xây dựng mô hình phân loại đánh giá tích cực</a:t>
            </a:r>
            <a:endParaRPr kumimoji="0" lang="vi-VN" sz="2133" b="1" i="0" u="none" strike="noStrike" kern="0" cap="none" spc="0" normalizeH="0" baseline="0" noProof="0" dirty="0">
              <a:ln>
                <a:noFill/>
              </a:ln>
              <a:solidFill>
                <a:srgbClr val="FFFFFF"/>
              </a:solidFill>
              <a:effectLst/>
              <a:uLnTx/>
              <a:uFillTx/>
              <a:latin typeface="Epilogue"/>
              <a:sym typeface="Epilogue"/>
            </a:endParaRPr>
          </a:p>
        </p:txBody>
      </p:sp>
      <p:sp>
        <p:nvSpPr>
          <p:cNvPr id="20" name="Title 10">
            <a:extLst>
              <a:ext uri="{FF2B5EF4-FFF2-40B4-BE49-F238E27FC236}">
                <a16:creationId xmlns:a16="http://schemas.microsoft.com/office/drawing/2014/main" id="{CAAC45D3-2DD3-4300-9D68-E897D71A9F7C}"/>
              </a:ext>
            </a:extLst>
          </p:cNvPr>
          <p:cNvSpPr txBox="1">
            <a:spLocks/>
          </p:cNvSpPr>
          <p:nvPr/>
        </p:nvSpPr>
        <p:spPr>
          <a:xfrm>
            <a:off x="29885" y="-27525"/>
            <a:ext cx="10290000" cy="66643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Abhaya Libre"/>
              <a:buNone/>
              <a:defRPr sz="2500" b="1" i="0" u="none" strike="noStrike" cap="none">
                <a:solidFill>
                  <a:schemeClr val="dk1"/>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3500"/>
              <a:buFont typeface="Abhaya Libre"/>
              <a:buNone/>
              <a:defRPr sz="3500" b="1" i="0" u="none" strike="noStrike" cap="none">
                <a:solidFill>
                  <a:schemeClr val="dk1"/>
                </a:solidFill>
                <a:latin typeface="Abhaya Libre"/>
                <a:ea typeface="Abhaya Libre"/>
                <a:cs typeface="Abhaya Libre"/>
                <a:sym typeface="Abhaya Libre"/>
              </a:defRPr>
            </a:lvl9pPr>
          </a:lstStyle>
          <a:p>
            <a:pPr defTabSz="1219170">
              <a:buClr>
                <a:srgbClr val="212529"/>
              </a:buClr>
            </a:pPr>
            <a:r>
              <a:rPr lang="en-US" sz="2667" dirty="0">
                <a:solidFill>
                  <a:srgbClr val="569CD6"/>
                </a:solidFill>
                <a:latin typeface="Consolas" panose="020B0609020204030204" pitchFamily="49" charset="0"/>
              </a:rPr>
              <a:t>Business Understanding</a:t>
            </a:r>
            <a:endParaRPr lang="en-US" sz="2667" b="0" dirty="0">
              <a:solidFill>
                <a:srgbClr val="D4D4D4"/>
              </a:solidFill>
              <a:latin typeface="Consolas" panose="020B0609020204030204" pitchFamily="49" charset="0"/>
            </a:endParaRPr>
          </a:p>
        </p:txBody>
      </p:sp>
      <p:sp>
        <p:nvSpPr>
          <p:cNvPr id="21" name="TextBox 20">
            <a:extLst>
              <a:ext uri="{FF2B5EF4-FFF2-40B4-BE49-F238E27FC236}">
                <a16:creationId xmlns:a16="http://schemas.microsoft.com/office/drawing/2014/main" id="{69F8BFAD-A406-41B7-9561-89C5CBFE1EC3}"/>
              </a:ext>
            </a:extLst>
          </p:cNvPr>
          <p:cNvSpPr txBox="1"/>
          <p:nvPr/>
        </p:nvSpPr>
        <p:spPr>
          <a:xfrm>
            <a:off x="948640" y="3587930"/>
            <a:ext cx="10441160" cy="1246495"/>
          </a:xfrm>
          <a:prstGeom prst="rect">
            <a:avLst/>
          </a:prstGeom>
          <a:noFill/>
        </p:spPr>
        <p:txBody>
          <a:bodyPr wrap="square" rtlCol="0">
            <a:spAutoFit/>
          </a:bodyPr>
          <a:lstStyle/>
          <a:p>
            <a:pPr lvl="0" algn="ctr" defTabSz="1219170">
              <a:buClrTx/>
              <a:defRPr/>
            </a:pPr>
            <a:r>
              <a:rPr lang="en-US" sz="2500" dirty="0">
                <a:solidFill>
                  <a:sysClr val="windowText" lastClr="000000"/>
                </a:solidFill>
                <a:ea typeface="+mn-ea"/>
              </a:rPr>
              <a:t> </a:t>
            </a:r>
            <a:r>
              <a:rPr lang="en-US" sz="2500" dirty="0" err="1">
                <a:solidFill>
                  <a:sysClr val="windowText" lastClr="000000"/>
                </a:solidFill>
                <a:ea typeface="+mn-ea"/>
              </a:rPr>
              <a:t>Giải</a:t>
            </a:r>
            <a:r>
              <a:rPr lang="en-US" sz="2500" dirty="0">
                <a:solidFill>
                  <a:sysClr val="windowText" lastClr="000000"/>
                </a:solidFill>
                <a:ea typeface="+mn-ea"/>
              </a:rPr>
              <a:t> </a:t>
            </a:r>
            <a:r>
              <a:rPr lang="en-US" sz="2500" dirty="0" err="1">
                <a:solidFill>
                  <a:sysClr val="windowText" lastClr="000000"/>
                </a:solidFill>
                <a:ea typeface="+mn-ea"/>
              </a:rPr>
              <a:t>quyết</a:t>
            </a:r>
            <a:r>
              <a:rPr lang="en-US" sz="2500" dirty="0">
                <a:solidFill>
                  <a:sysClr val="windowText" lastClr="000000"/>
                </a:solidFill>
                <a:ea typeface="+mn-ea"/>
              </a:rPr>
              <a:t> </a:t>
            </a:r>
            <a:r>
              <a:rPr lang="en-US" sz="2500" dirty="0" err="1">
                <a:solidFill>
                  <a:sysClr val="windowText" lastClr="000000"/>
                </a:solidFill>
                <a:ea typeface="+mn-ea"/>
              </a:rPr>
              <a:t>bài</a:t>
            </a:r>
            <a:r>
              <a:rPr lang="en-US" sz="2500" dirty="0">
                <a:solidFill>
                  <a:sysClr val="windowText" lastClr="000000"/>
                </a:solidFill>
                <a:ea typeface="+mn-ea"/>
              </a:rPr>
              <a:t> </a:t>
            </a:r>
            <a:r>
              <a:rPr lang="en-US" sz="2500" dirty="0" err="1">
                <a:solidFill>
                  <a:sysClr val="windowText" lastClr="000000"/>
                </a:solidFill>
                <a:ea typeface="+mn-ea"/>
              </a:rPr>
              <a:t>toán</a:t>
            </a:r>
            <a:r>
              <a:rPr lang="en-US" sz="2500" dirty="0">
                <a:solidFill>
                  <a:sysClr val="windowText" lastClr="000000"/>
                </a:solidFill>
                <a:ea typeface="+mn-ea"/>
              </a:rPr>
              <a:t> Sentiment analysis </a:t>
            </a:r>
            <a:r>
              <a:rPr lang="en-US" sz="2500" dirty="0" err="1">
                <a:solidFill>
                  <a:sysClr val="windowText" lastClr="000000"/>
                </a:solidFill>
                <a:ea typeface="+mn-ea"/>
              </a:rPr>
              <a:t>bằng</a:t>
            </a:r>
            <a:r>
              <a:rPr lang="en-US" sz="2500" dirty="0">
                <a:solidFill>
                  <a:sysClr val="windowText" lastClr="000000"/>
                </a:solidFill>
                <a:ea typeface="+mn-ea"/>
              </a:rPr>
              <a:t> </a:t>
            </a:r>
            <a:r>
              <a:rPr lang="en-US" sz="2500" dirty="0" err="1">
                <a:solidFill>
                  <a:sysClr val="windowText" lastClr="000000"/>
                </a:solidFill>
                <a:ea typeface="+mn-ea"/>
              </a:rPr>
              <a:t>thuật</a:t>
            </a:r>
            <a:r>
              <a:rPr lang="en-US" sz="2500" dirty="0">
                <a:solidFill>
                  <a:sysClr val="windowText" lastClr="000000"/>
                </a:solidFill>
                <a:ea typeface="+mn-ea"/>
              </a:rPr>
              <a:t> </a:t>
            </a:r>
            <a:r>
              <a:rPr lang="en-US" sz="2500" dirty="0" err="1">
                <a:solidFill>
                  <a:sysClr val="windowText" lastClr="000000"/>
                </a:solidFill>
                <a:ea typeface="+mn-ea"/>
              </a:rPr>
              <a:t>toán</a:t>
            </a:r>
            <a:r>
              <a:rPr lang="en-US" sz="2500" dirty="0">
                <a:solidFill>
                  <a:sysClr val="windowText" lastClr="000000"/>
                </a:solidFill>
                <a:ea typeface="+mn-ea"/>
              </a:rPr>
              <a:t> </a:t>
            </a:r>
            <a:r>
              <a:rPr lang="en-US" sz="2500" dirty="0" err="1">
                <a:solidFill>
                  <a:sysClr val="windowText" lastClr="000000"/>
                </a:solidFill>
                <a:ea typeface="+mn-ea"/>
              </a:rPr>
              <a:t>nhóm</a:t>
            </a:r>
            <a:r>
              <a:rPr lang="en-US" sz="2500" dirty="0">
                <a:solidFill>
                  <a:sysClr val="windowText" lastClr="000000"/>
                </a:solidFill>
                <a:ea typeface="+mn-ea"/>
              </a:rPr>
              <a:t> Supervised Learning - Classification : </a:t>
            </a:r>
            <a:r>
              <a:rPr lang="en-US" sz="2500" dirty="0" err="1">
                <a:solidFill>
                  <a:sysClr val="windowText" lastClr="000000"/>
                </a:solidFill>
              </a:rPr>
              <a:t>Logictic</a:t>
            </a:r>
            <a:r>
              <a:rPr lang="en-US" sz="2500" dirty="0">
                <a:solidFill>
                  <a:sysClr val="windowText" lastClr="000000"/>
                </a:solidFill>
              </a:rPr>
              <a:t> Regression </a:t>
            </a:r>
            <a:r>
              <a:rPr lang="en-US" sz="2500" dirty="0">
                <a:solidFill>
                  <a:sysClr val="windowText" lastClr="000000"/>
                </a:solidFill>
                <a:ea typeface="+mn-ea"/>
              </a:rPr>
              <a:t>Naive Bayes, KNN, Decision Tree</a:t>
            </a:r>
          </a:p>
        </p:txBody>
      </p:sp>
    </p:spTree>
    <p:extLst>
      <p:ext uri="{BB962C8B-B14F-4D97-AF65-F5344CB8AC3E}">
        <p14:creationId xmlns:p14="http://schemas.microsoft.com/office/powerpoint/2010/main" val="10104894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anim calcmode="lin" valueType="num">
                                      <p:cBhvr additive="base">
                                        <p:cTn id="7" dur="500" fill="hold"/>
                                        <p:tgtEl>
                                          <p:spTgt spid="1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anim calcmode="lin" valueType="num">
                                      <p:cBhvr additive="base">
                                        <p:cTn id="1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0778A780-214A-47A5-B0B6-633C8DAF396E}"/>
              </a:ext>
            </a:extLst>
          </p:cNvPr>
          <p:cNvSpPr>
            <a:spLocks noGrp="1"/>
          </p:cNvSpPr>
          <p:nvPr>
            <p:ph type="title"/>
          </p:nvPr>
        </p:nvSpPr>
        <p:spPr>
          <a:xfrm>
            <a:off x="443000" y="0"/>
            <a:ext cx="10290000" cy="800800"/>
          </a:xfrm>
          <a:noFill/>
          <a:ln>
            <a:noFill/>
          </a:ln>
        </p:spPr>
        <p:txBody>
          <a:bodyPr spcFirstLastPara="1" wrap="square" lIns="121900" tIns="121900" rIns="121900" bIns="121900" anchor="t" anchorCtr="0">
            <a:noAutofit/>
          </a:bodyPr>
          <a:lstStyle/>
          <a:p>
            <a:pPr>
              <a:buSzPts val="3500"/>
              <a:buFont typeface="Abhaya Libre"/>
            </a:pPr>
            <a:r>
              <a:rPr lang="en-US" dirty="0">
                <a:solidFill>
                  <a:srgbClr val="569CD6"/>
                </a:solidFill>
                <a:latin typeface="Consolas" panose="020B0609020204030204" pitchFamily="49" charset="0"/>
                <a:sym typeface="Arial"/>
              </a:rPr>
              <a:t>Data Science Process</a:t>
            </a:r>
            <a:br>
              <a:rPr lang="en-US" dirty="0">
                <a:solidFill>
                  <a:srgbClr val="569CD6"/>
                </a:solidFill>
                <a:latin typeface="Consolas" panose="020B0609020204030204" pitchFamily="49" charset="0"/>
                <a:sym typeface="Arial"/>
              </a:rPr>
            </a:br>
            <a:br>
              <a:rPr lang="en-US" dirty="0">
                <a:solidFill>
                  <a:srgbClr val="569CD6"/>
                </a:solidFill>
                <a:latin typeface="Consolas" panose="020B0609020204030204" pitchFamily="49" charset="0"/>
                <a:sym typeface="Arial"/>
              </a:rPr>
            </a:br>
            <a:endParaRPr lang="en-US" dirty="0">
              <a:solidFill>
                <a:srgbClr val="569CD6"/>
              </a:solidFill>
              <a:latin typeface="Consolas" panose="020B0609020204030204" pitchFamily="49" charset="0"/>
              <a:sym typeface="Arial"/>
            </a:endParaRPr>
          </a:p>
        </p:txBody>
      </p:sp>
      <p:graphicFrame>
        <p:nvGraphicFramePr>
          <p:cNvPr id="13" name="Diagram 12">
            <a:extLst>
              <a:ext uri="{FF2B5EF4-FFF2-40B4-BE49-F238E27FC236}">
                <a16:creationId xmlns:a16="http://schemas.microsoft.com/office/drawing/2014/main" id="{64ADF1E9-E478-4EFB-90DB-B46E806C5E44}"/>
              </a:ext>
            </a:extLst>
          </p:cNvPr>
          <p:cNvGraphicFramePr/>
          <p:nvPr>
            <p:extLst>
              <p:ext uri="{D42A27DB-BD31-4B8C-83A1-F6EECF244321}">
                <p14:modId xmlns:p14="http://schemas.microsoft.com/office/powerpoint/2010/main" val="2395884872"/>
              </p:ext>
            </p:extLst>
          </p:nvPr>
        </p:nvGraphicFramePr>
        <p:xfrm>
          <a:off x="2031999" y="719667"/>
          <a:ext cx="918754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F01DE68-086B-932C-E33F-5B16E8D93652}"/>
              </a:ext>
            </a:extLst>
          </p:cNvPr>
          <p:cNvPicPr>
            <a:picLocks noChangeAspect="1"/>
          </p:cNvPicPr>
          <p:nvPr/>
        </p:nvPicPr>
        <p:blipFill>
          <a:blip r:embed="rId7"/>
          <a:stretch>
            <a:fillRect/>
          </a:stretch>
        </p:blipFill>
        <p:spPr>
          <a:xfrm>
            <a:off x="658857" y="2679554"/>
            <a:ext cx="1767993" cy="1272650"/>
          </a:xfrm>
          <a:prstGeom prst="rect">
            <a:avLst/>
          </a:prstGeom>
        </p:spPr>
      </p:pic>
    </p:spTree>
    <p:extLst>
      <p:ext uri="{BB962C8B-B14F-4D97-AF65-F5344CB8AC3E}">
        <p14:creationId xmlns:p14="http://schemas.microsoft.com/office/powerpoint/2010/main" val="41139802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3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theme/theme1.xml><?xml version="1.0" encoding="utf-8"?>
<a:theme xmlns:a="http://schemas.openxmlformats.org/drawingml/2006/main" name="SlidesMania">
  <a:themeElements>
    <a:clrScheme name="Simple Light">
      <a:dk1>
        <a:srgbClr val="035175"/>
      </a:dk1>
      <a:lt1>
        <a:srgbClr val="FFFFFF"/>
      </a:lt1>
      <a:dk2>
        <a:srgbClr val="000000"/>
      </a:dk2>
      <a:lt2>
        <a:srgbClr val="EEEEEE"/>
      </a:lt2>
      <a:accent1>
        <a:srgbClr val="035175"/>
      </a:accent1>
      <a:accent2>
        <a:srgbClr val="04BEE7"/>
      </a:accent2>
      <a:accent3>
        <a:srgbClr val="25566E"/>
      </a:accent3>
      <a:accent4>
        <a:srgbClr val="587C8E"/>
      </a:accent4>
      <a:accent5>
        <a:srgbClr val="DBA274"/>
      </a:accent5>
      <a:accent6>
        <a:srgbClr val="C26A5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1118</TotalTime>
  <Words>2240</Words>
  <Application>Microsoft Office PowerPoint</Application>
  <PresentationFormat>Widescreen</PresentationFormat>
  <Paragraphs>387</Paragraphs>
  <Slides>28</Slides>
  <Notes>16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28</vt:i4>
      </vt:variant>
    </vt:vector>
  </HeadingPairs>
  <TitlesOfParts>
    <vt:vector size="46" baseType="lpstr">
      <vt:lpstr>Abhaya Libre</vt:lpstr>
      <vt:lpstr>Albert Sans</vt:lpstr>
      <vt:lpstr>Aldrich</vt:lpstr>
      <vt:lpstr>Epilogue</vt:lpstr>
      <vt:lpstr>Helvetica Neue</vt:lpstr>
      <vt:lpstr>UTM Impact</vt:lpstr>
      <vt:lpstr>Abril Fatface</vt:lpstr>
      <vt:lpstr>Arial</vt:lpstr>
      <vt:lpstr>Arial Black</vt:lpstr>
      <vt:lpstr>Barlow Condensed</vt:lpstr>
      <vt:lpstr>Broadway</vt:lpstr>
      <vt:lpstr>Calibri</vt:lpstr>
      <vt:lpstr>Consolas</vt:lpstr>
      <vt:lpstr>Courier New</vt:lpstr>
      <vt:lpstr>DM Sans</vt:lpstr>
      <vt:lpstr>Segoe UI</vt:lpstr>
      <vt:lpstr>Times New Roman</vt:lpstr>
      <vt:lpstr>SlidesMania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Process  </vt:lpstr>
      <vt:lpstr>Phân tích 1 BIẾN</vt:lpstr>
      <vt:lpstr>PowerPoint Presentation</vt:lpstr>
      <vt:lpstr>Tìm hiểu Insight</vt:lpstr>
      <vt:lpstr>PowerPoint Presentation</vt:lpstr>
      <vt:lpstr>PowerPoint Presentation</vt:lpstr>
      <vt:lpstr>PowerPoint Presentation</vt:lpstr>
      <vt:lpstr> Logistic Regression Upsampling </vt:lpstr>
      <vt:lpstr> Naïve       Bayes Upsampling</vt:lpstr>
      <vt:lpstr> KNN Classifier Upsampling</vt:lpstr>
      <vt:lpstr> Decision Tree Upsampling </vt:lpstr>
      <vt:lpstr>pySpark Models</vt:lpstr>
      <vt:lpstr>Chọn Naive Bayes</vt:lpstr>
      <vt:lpstr>Chọn Naive Bayes</vt:lpstr>
      <vt:lpstr>Nhà Hàng Insight</vt:lpstr>
      <vt:lpstr>Nhà Hàng Insight</vt:lpstr>
      <vt:lpstr>Sasin - Mì Cay 7 Cấp Độ Hàn Quốc – Quận 5  Insight</vt:lpstr>
      <vt:lpstr>PowerPoint Presentation</vt:lpstr>
      <vt:lpstr>DanhSáchNHÓM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Tuong Vy</dc:creator>
  <cp:lastModifiedBy>Vy Nguyen</cp:lastModifiedBy>
  <cp:revision>96</cp:revision>
  <dcterms:modified xsi:type="dcterms:W3CDTF">2024-06-09T03:00:04Z</dcterms:modified>
</cp:coreProperties>
</file>